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73f718d0894a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a47d89a6b14050"/>
  </p:sldMasterIdLst>
  <p:sldIdLst>
    <p:sldId xmlns:r="http://schemas.openxmlformats.org/officeDocument/2006/relationships" id="256" r:id="R5047cba6fe9d4635"/>
    <p:sldId xmlns:r="http://schemas.openxmlformats.org/officeDocument/2006/relationships" id="257" r:id="R336784606ebe4530"/>
    <p:sldId xmlns:r="http://schemas.openxmlformats.org/officeDocument/2006/relationships" id="258" r:id="R5a7fbfcd59c54ea0"/>
    <p:sldId xmlns:r="http://schemas.openxmlformats.org/officeDocument/2006/relationships" id="259" r:id="Rb353d0b6d683423b"/>
    <p:sldId xmlns:r="http://schemas.openxmlformats.org/officeDocument/2006/relationships" id="260" r:id="R2fd0369386ac4145"/>
    <p:sldId xmlns:r="http://schemas.openxmlformats.org/officeDocument/2006/relationships" id="261" r:id="Rf85e9ac13b2a4e5b"/>
    <p:sldId xmlns:r="http://schemas.openxmlformats.org/officeDocument/2006/relationships" id="262" r:id="R513e747e70c348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a47d89a6b14050" /><Relationship Type="http://schemas.openxmlformats.org/officeDocument/2006/relationships/slide" Target="/ppt/slides/slide1.xml" Id="R5047cba6fe9d4635" /><Relationship Type="http://schemas.openxmlformats.org/officeDocument/2006/relationships/slide" Target="/ppt/slides/slide2.xml" Id="R336784606ebe4530" /><Relationship Type="http://schemas.openxmlformats.org/officeDocument/2006/relationships/slide" Target="/ppt/slides/slide3.xml" Id="R5a7fbfcd59c54ea0" /><Relationship Type="http://schemas.openxmlformats.org/officeDocument/2006/relationships/slide" Target="/ppt/slides/slide4.xml" Id="Rb353d0b6d683423b" /><Relationship Type="http://schemas.openxmlformats.org/officeDocument/2006/relationships/slide" Target="/ppt/slides/slide5.xml" Id="R2fd0369386ac4145" /><Relationship Type="http://schemas.openxmlformats.org/officeDocument/2006/relationships/slide" Target="/ppt/slides/slide6.xml" Id="Rf85e9ac13b2a4e5b" /><Relationship Type="http://schemas.openxmlformats.org/officeDocument/2006/relationships/slide" Target="/ppt/slides/slide7.xml" Id="R513e747e70c348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cea4264c084c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bc4e986d549f5" /><Relationship Type="http://schemas.openxmlformats.org/officeDocument/2006/relationships/theme" Target="/ppt/slideMasters/theme/theme1.xml" Id="R1ff0cf011b0841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dbc4e986d549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1dddb67f845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5f970e71442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40868123f49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2b6cb2c4e44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729e0507742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cda9623154d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963e64e4a49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BETTEN HOLDING AS ble etablert [år] og holder til i Smøla.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277 310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−1 110 475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1 185 746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10 545 116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28 339 593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BETTEN EGIL KÅRE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BETTEN EMIL ANDRÉ 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BETTEN MARIUS ALEKSANDER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6570 Smøla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914 551 595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BETTEN HOLDING AS</a:t>
            </a:r>
          </a:p>
        </p:txBody>
      </p:sp>
    </p:spTree>
  </p:cSld>
  <p:clrMapOvr>
    <a:masterClrMapping xmlns:a="http://schemas.openxmlformats.org/drawingml/2006/main"/>
  </p:clrMapOvr>
</p:sld>
</file>