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5851f8f88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ad651f8b9a40ac"/>
  </p:sldMasterIdLst>
  <p:sldIdLst>
    <p:sldId xmlns:r="http://schemas.openxmlformats.org/officeDocument/2006/relationships" id="256" r:id="Ra48bc68b9b364e8c"/>
    <p:sldId xmlns:r="http://schemas.openxmlformats.org/officeDocument/2006/relationships" id="257" r:id="R8d810e61b67e45c5"/>
    <p:sldId xmlns:r="http://schemas.openxmlformats.org/officeDocument/2006/relationships" id="258" r:id="Rdb4e9cdd6f8c490b"/>
    <p:sldId xmlns:r="http://schemas.openxmlformats.org/officeDocument/2006/relationships" id="259" r:id="R00e6f0b13486425a"/>
    <p:sldId xmlns:r="http://schemas.openxmlformats.org/officeDocument/2006/relationships" id="260" r:id="R212e28568c734aea"/>
    <p:sldId xmlns:r="http://schemas.openxmlformats.org/officeDocument/2006/relationships" id="261" r:id="Re7782f5168db4576"/>
    <p:sldId xmlns:r="http://schemas.openxmlformats.org/officeDocument/2006/relationships" id="262" r:id="R644274537e6f46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d651f8b9a40ac" /><Relationship Type="http://schemas.openxmlformats.org/officeDocument/2006/relationships/slide" Target="/ppt/slides/slide1.xml" Id="Ra48bc68b9b364e8c" /><Relationship Type="http://schemas.openxmlformats.org/officeDocument/2006/relationships/slide" Target="/ppt/slides/slide2.xml" Id="R8d810e61b67e45c5" /><Relationship Type="http://schemas.openxmlformats.org/officeDocument/2006/relationships/slide" Target="/ppt/slides/slide3.xml" Id="Rdb4e9cdd6f8c490b" /><Relationship Type="http://schemas.openxmlformats.org/officeDocument/2006/relationships/slide" Target="/ppt/slides/slide4.xml" Id="R00e6f0b13486425a" /><Relationship Type="http://schemas.openxmlformats.org/officeDocument/2006/relationships/slide" Target="/ppt/slides/slide5.xml" Id="R212e28568c734aea" /><Relationship Type="http://schemas.openxmlformats.org/officeDocument/2006/relationships/slide" Target="/ppt/slides/slide6.xml" Id="Re7782f5168db4576" /><Relationship Type="http://schemas.openxmlformats.org/officeDocument/2006/relationships/slide" Target="/ppt/slides/slide7.xml" Id="R644274537e6f46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526db8c5b40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423fee6e14cf3" /><Relationship Type="http://schemas.openxmlformats.org/officeDocument/2006/relationships/theme" Target="/ppt/slideMasters/theme/theme1.xml" Id="Rb8589e55d0eb48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4423fee6e14c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7094a59fc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dd1cfbfc34c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130575eb5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46bd70273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c45f305f640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5f15f590145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024fe79f845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WEDGE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10 998 173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11 281 434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 SLETTE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LINDBO WALLE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wallejensen@gmail.com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914 557 747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WEDGE HOLDING AS</a:t>
            </a:r>
          </a:p>
        </p:txBody>
      </p:sp>
    </p:spTree>
  </p:cSld>
  <p:clrMapOvr>
    <a:masterClrMapping xmlns:a="http://schemas.openxmlformats.org/drawingml/2006/main"/>
  </p:clrMapOvr>
</p:sld>
</file>