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3af4952f7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b97c252274b65"/>
  </p:sldMasterIdLst>
  <p:sldIdLst>
    <p:sldId xmlns:r="http://schemas.openxmlformats.org/officeDocument/2006/relationships" id="256" r:id="R6b58c753ee364456"/>
    <p:sldId xmlns:r="http://schemas.openxmlformats.org/officeDocument/2006/relationships" id="257" r:id="Rd2b4794b79244b8f"/>
    <p:sldId xmlns:r="http://schemas.openxmlformats.org/officeDocument/2006/relationships" id="258" r:id="Refa2bcf3d45640b0"/>
    <p:sldId xmlns:r="http://schemas.openxmlformats.org/officeDocument/2006/relationships" id="259" r:id="R75b36b2be7614325"/>
    <p:sldId xmlns:r="http://schemas.openxmlformats.org/officeDocument/2006/relationships" id="260" r:id="Rfb0cc3fd3b504da1"/>
    <p:sldId xmlns:r="http://schemas.openxmlformats.org/officeDocument/2006/relationships" id="261" r:id="R4d00bc99c9064802"/>
    <p:sldId xmlns:r="http://schemas.openxmlformats.org/officeDocument/2006/relationships" id="262" r:id="R1b86f2d7947a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b97c252274b65" /><Relationship Type="http://schemas.openxmlformats.org/officeDocument/2006/relationships/slide" Target="/ppt/slides/slide1.xml" Id="R6b58c753ee364456" /><Relationship Type="http://schemas.openxmlformats.org/officeDocument/2006/relationships/slide" Target="/ppt/slides/slide2.xml" Id="Rd2b4794b79244b8f" /><Relationship Type="http://schemas.openxmlformats.org/officeDocument/2006/relationships/slide" Target="/ppt/slides/slide3.xml" Id="Refa2bcf3d45640b0" /><Relationship Type="http://schemas.openxmlformats.org/officeDocument/2006/relationships/slide" Target="/ppt/slides/slide4.xml" Id="R75b36b2be7614325" /><Relationship Type="http://schemas.openxmlformats.org/officeDocument/2006/relationships/slide" Target="/ppt/slides/slide5.xml" Id="Rfb0cc3fd3b504da1" /><Relationship Type="http://schemas.openxmlformats.org/officeDocument/2006/relationships/slide" Target="/ppt/slides/slide6.xml" Id="R4d00bc99c9064802" /><Relationship Type="http://schemas.openxmlformats.org/officeDocument/2006/relationships/slide" Target="/ppt/slides/slide7.xml" Id="R1b86f2d7947a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1161bfa68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08d2b1d544d8b" /><Relationship Type="http://schemas.openxmlformats.org/officeDocument/2006/relationships/theme" Target="/ppt/slideMasters/theme/theme1.xml" Id="R14542358ce27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08d2b1d54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d9147790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84e997e7f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40f8377a7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0e619329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4707c5b0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c60e95e9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58adb195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