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f46df139f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f9b1a66ad4f4b"/>
  </p:sldMasterIdLst>
  <p:sldIdLst>
    <p:sldId xmlns:r="http://schemas.openxmlformats.org/officeDocument/2006/relationships" id="256" r:id="Rae00b533120549d0"/>
    <p:sldId xmlns:r="http://schemas.openxmlformats.org/officeDocument/2006/relationships" id="257" r:id="R1224556282d24f86"/>
    <p:sldId xmlns:r="http://schemas.openxmlformats.org/officeDocument/2006/relationships" id="258" r:id="Rcd119a8478e64b20"/>
    <p:sldId xmlns:r="http://schemas.openxmlformats.org/officeDocument/2006/relationships" id="259" r:id="Rc986c17453cd4b5e"/>
    <p:sldId xmlns:r="http://schemas.openxmlformats.org/officeDocument/2006/relationships" id="260" r:id="R1043dfab6bf64bc7"/>
    <p:sldId xmlns:r="http://schemas.openxmlformats.org/officeDocument/2006/relationships" id="261" r:id="Ra0bec7790d7e4f1a"/>
    <p:sldId xmlns:r="http://schemas.openxmlformats.org/officeDocument/2006/relationships" id="262" r:id="R4e5936a7c494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f9b1a66ad4f4b" /><Relationship Type="http://schemas.openxmlformats.org/officeDocument/2006/relationships/slide" Target="/ppt/slides/slide1.xml" Id="Rae00b533120549d0" /><Relationship Type="http://schemas.openxmlformats.org/officeDocument/2006/relationships/slide" Target="/ppt/slides/slide2.xml" Id="R1224556282d24f86" /><Relationship Type="http://schemas.openxmlformats.org/officeDocument/2006/relationships/slide" Target="/ppt/slides/slide3.xml" Id="Rcd119a8478e64b20" /><Relationship Type="http://schemas.openxmlformats.org/officeDocument/2006/relationships/slide" Target="/ppt/slides/slide4.xml" Id="Rc986c17453cd4b5e" /><Relationship Type="http://schemas.openxmlformats.org/officeDocument/2006/relationships/slide" Target="/ppt/slides/slide5.xml" Id="R1043dfab6bf64bc7" /><Relationship Type="http://schemas.openxmlformats.org/officeDocument/2006/relationships/slide" Target="/ppt/slides/slide6.xml" Id="Ra0bec7790d7e4f1a" /><Relationship Type="http://schemas.openxmlformats.org/officeDocument/2006/relationships/slide" Target="/ppt/slides/slide7.xml" Id="R4e5936a7c494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73deeacba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7f4ba3b1040ea" /><Relationship Type="http://schemas.openxmlformats.org/officeDocument/2006/relationships/theme" Target="/ppt/slideMasters/theme/theme1.xml" Id="R2afe71134bdf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7f4ba3b10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f7448232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fcd55852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0beab614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3633a78c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42a81be9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68463260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8b9827bf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SKREBERGENE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INVEST AS</a:t>
            </a:r>
          </a:p>
        </p:txBody>
      </p:sp>
    </p:spTree>
  </p:cSld>
  <p:clrMapOvr>
    <a:masterClrMapping xmlns:a="http://schemas.openxmlformats.org/drawingml/2006/main"/>
  </p:clrMapOvr>
</p:sld>
</file>