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f947eccad748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ea8b50638f4e1c"/>
  </p:sldMasterIdLst>
  <p:sldIdLst>
    <p:sldId xmlns:r="http://schemas.openxmlformats.org/officeDocument/2006/relationships" id="256" r:id="R215b130e082a4747"/>
    <p:sldId xmlns:r="http://schemas.openxmlformats.org/officeDocument/2006/relationships" id="257" r:id="R15111000ad94490d"/>
    <p:sldId xmlns:r="http://schemas.openxmlformats.org/officeDocument/2006/relationships" id="258" r:id="Rc2c3ec1713054908"/>
    <p:sldId xmlns:r="http://schemas.openxmlformats.org/officeDocument/2006/relationships" id="259" r:id="Ra9f2be4f3e21431c"/>
    <p:sldId xmlns:r="http://schemas.openxmlformats.org/officeDocument/2006/relationships" id="260" r:id="R11640a7d5de64675"/>
    <p:sldId xmlns:r="http://schemas.openxmlformats.org/officeDocument/2006/relationships" id="261" r:id="Rc3346752939044cd"/>
    <p:sldId xmlns:r="http://schemas.openxmlformats.org/officeDocument/2006/relationships" id="262" r:id="R056e4d263a244c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ea8b50638f4e1c" /><Relationship Type="http://schemas.openxmlformats.org/officeDocument/2006/relationships/slide" Target="/ppt/slides/slide1.xml" Id="R215b130e082a4747" /><Relationship Type="http://schemas.openxmlformats.org/officeDocument/2006/relationships/slide" Target="/ppt/slides/slide2.xml" Id="R15111000ad94490d" /><Relationship Type="http://schemas.openxmlformats.org/officeDocument/2006/relationships/slide" Target="/ppt/slides/slide3.xml" Id="Rc2c3ec1713054908" /><Relationship Type="http://schemas.openxmlformats.org/officeDocument/2006/relationships/slide" Target="/ppt/slides/slide4.xml" Id="Ra9f2be4f3e21431c" /><Relationship Type="http://schemas.openxmlformats.org/officeDocument/2006/relationships/slide" Target="/ppt/slides/slide5.xml" Id="R11640a7d5de64675" /><Relationship Type="http://schemas.openxmlformats.org/officeDocument/2006/relationships/slide" Target="/ppt/slides/slide6.xml" Id="Rc3346752939044cd" /><Relationship Type="http://schemas.openxmlformats.org/officeDocument/2006/relationships/slide" Target="/ppt/slides/slide7.xml" Id="R056e4d263a244c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99b871c3cc4c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844e2e96f3424b" /><Relationship Type="http://schemas.openxmlformats.org/officeDocument/2006/relationships/theme" Target="/ppt/slideMasters/theme/theme1.xml" Id="R0850a6c54e7a43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844e2e96f342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7fbb32dad4b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79c82081f4e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48f250542c4f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6cc4e7d3a4e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f180d4bf3443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d8f33e80549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3b7b3882ba45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HAVIAR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HAVIAR AS ble etablert [år] og holder til i Aure.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16 377 450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15 389 926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15 452 785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265 543 954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269 391 344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 HEGE HELGHEIM STEMSHAUG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Brekkvegen 1125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6690 Aure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shstemshaug@gmail.com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914 567 718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HAVIAR AS</a:t>
            </a:r>
          </a:p>
        </p:txBody>
      </p:sp>
    </p:spTree>
  </p:cSld>
  <p:clrMapOvr>
    <a:masterClrMapping xmlns:a="http://schemas.openxmlformats.org/drawingml/2006/main"/>
  </p:clrMapOvr>
</p:sld>
</file>