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631639720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50f8ae96d4df9"/>
  </p:sldMasterIdLst>
  <p:sldIdLst>
    <p:sldId xmlns:r="http://schemas.openxmlformats.org/officeDocument/2006/relationships" id="256" r:id="Rd556ec62d5474b84"/>
    <p:sldId xmlns:r="http://schemas.openxmlformats.org/officeDocument/2006/relationships" id="257" r:id="R0f4b41ff80fe4da0"/>
    <p:sldId xmlns:r="http://schemas.openxmlformats.org/officeDocument/2006/relationships" id="258" r:id="R1f36541809d44e0b"/>
    <p:sldId xmlns:r="http://schemas.openxmlformats.org/officeDocument/2006/relationships" id="259" r:id="R89f239b2348f4301"/>
    <p:sldId xmlns:r="http://schemas.openxmlformats.org/officeDocument/2006/relationships" id="260" r:id="R66f09ba9e98843bf"/>
    <p:sldId xmlns:r="http://schemas.openxmlformats.org/officeDocument/2006/relationships" id="261" r:id="Rc60b023eb1ff4ce5"/>
    <p:sldId xmlns:r="http://schemas.openxmlformats.org/officeDocument/2006/relationships" id="262" r:id="Redd23e6870ba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50f8ae96d4df9" /><Relationship Type="http://schemas.openxmlformats.org/officeDocument/2006/relationships/slide" Target="/ppt/slides/slide1.xml" Id="Rd556ec62d5474b84" /><Relationship Type="http://schemas.openxmlformats.org/officeDocument/2006/relationships/slide" Target="/ppt/slides/slide2.xml" Id="R0f4b41ff80fe4da0" /><Relationship Type="http://schemas.openxmlformats.org/officeDocument/2006/relationships/slide" Target="/ppt/slides/slide3.xml" Id="R1f36541809d44e0b" /><Relationship Type="http://schemas.openxmlformats.org/officeDocument/2006/relationships/slide" Target="/ppt/slides/slide4.xml" Id="R89f239b2348f4301" /><Relationship Type="http://schemas.openxmlformats.org/officeDocument/2006/relationships/slide" Target="/ppt/slides/slide5.xml" Id="R66f09ba9e98843bf" /><Relationship Type="http://schemas.openxmlformats.org/officeDocument/2006/relationships/slide" Target="/ppt/slides/slide6.xml" Id="Rc60b023eb1ff4ce5" /><Relationship Type="http://schemas.openxmlformats.org/officeDocument/2006/relationships/slide" Target="/ppt/slides/slide7.xml" Id="Redd23e6870ba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d2ec848ba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f2a4883c94587" /><Relationship Type="http://schemas.openxmlformats.org/officeDocument/2006/relationships/theme" Target="/ppt/slideMasters/theme/theme1.xml" Id="R8c2e83607498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f2a4883c9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e29763f5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4604f376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95246b70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25747824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a1d6ab52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34688f8e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290c4a8a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ORIGO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ORIGO ALPHA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13 935 167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WILLIAM KENNEY FRØISLAND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vei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914 568 315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ALPHA AS</a:t>
            </a:r>
          </a:p>
        </p:txBody>
      </p:sp>
    </p:spTree>
  </p:cSld>
  <p:clrMapOvr>
    <a:masterClrMapping xmlns:a="http://schemas.openxmlformats.org/drawingml/2006/main"/>
  </p:clrMapOvr>
</p:sld>
</file>