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50cff3a02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4002ec52b429d"/>
  </p:sldMasterIdLst>
  <p:sldIdLst>
    <p:sldId xmlns:r="http://schemas.openxmlformats.org/officeDocument/2006/relationships" id="256" r:id="R883f031cc9e64803"/>
    <p:sldId xmlns:r="http://schemas.openxmlformats.org/officeDocument/2006/relationships" id="257" r:id="Rb2b63643e9234575"/>
    <p:sldId xmlns:r="http://schemas.openxmlformats.org/officeDocument/2006/relationships" id="258" r:id="R803133f950a547c3"/>
    <p:sldId xmlns:r="http://schemas.openxmlformats.org/officeDocument/2006/relationships" id="259" r:id="Rfd91866dba974b4b"/>
    <p:sldId xmlns:r="http://schemas.openxmlformats.org/officeDocument/2006/relationships" id="260" r:id="R0f48f9a3fc0c49a8"/>
    <p:sldId xmlns:r="http://schemas.openxmlformats.org/officeDocument/2006/relationships" id="261" r:id="R1204459208a64073"/>
    <p:sldId xmlns:r="http://schemas.openxmlformats.org/officeDocument/2006/relationships" id="262" r:id="R0a88ccb663904d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4002ec52b429d" /><Relationship Type="http://schemas.openxmlformats.org/officeDocument/2006/relationships/slide" Target="/ppt/slides/slide1.xml" Id="R883f031cc9e64803" /><Relationship Type="http://schemas.openxmlformats.org/officeDocument/2006/relationships/slide" Target="/ppt/slides/slide2.xml" Id="Rb2b63643e9234575" /><Relationship Type="http://schemas.openxmlformats.org/officeDocument/2006/relationships/slide" Target="/ppt/slides/slide3.xml" Id="R803133f950a547c3" /><Relationship Type="http://schemas.openxmlformats.org/officeDocument/2006/relationships/slide" Target="/ppt/slides/slide4.xml" Id="Rfd91866dba974b4b" /><Relationship Type="http://schemas.openxmlformats.org/officeDocument/2006/relationships/slide" Target="/ppt/slides/slide5.xml" Id="R0f48f9a3fc0c49a8" /><Relationship Type="http://schemas.openxmlformats.org/officeDocument/2006/relationships/slide" Target="/ppt/slides/slide6.xml" Id="R1204459208a64073" /><Relationship Type="http://schemas.openxmlformats.org/officeDocument/2006/relationships/slide" Target="/ppt/slides/slide7.xml" Id="R0a88ccb663904d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3248b6247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ad016bda44814" /><Relationship Type="http://schemas.openxmlformats.org/officeDocument/2006/relationships/theme" Target="/ppt/slideMasters/theme/theme1.xml" Id="R34764d8f40fd4d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7ad016bda448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935571b2f4b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bf5386457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042bbb8f2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655eb9497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30863d1a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931ded52c43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62d073315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GJS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2 992 707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19 146 690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19 146 690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STRØMSHEIM GUNNAR JENS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914 572 193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GJS HOLDING AS</a:t>
            </a:r>
          </a:p>
        </p:txBody>
      </p:sp>
    </p:spTree>
  </p:cSld>
  <p:clrMapOvr>
    <a:masterClrMapping xmlns:a="http://schemas.openxmlformats.org/drawingml/2006/main"/>
  </p:clrMapOvr>
</p:sld>
</file>