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93642c56a04f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7226c8a874c9e"/>
  </p:sldMasterIdLst>
  <p:sldIdLst>
    <p:sldId xmlns:r="http://schemas.openxmlformats.org/officeDocument/2006/relationships" id="256" r:id="R11e36ab3f5e44bef"/>
    <p:sldId xmlns:r="http://schemas.openxmlformats.org/officeDocument/2006/relationships" id="257" r:id="R3e18333b898d44ca"/>
    <p:sldId xmlns:r="http://schemas.openxmlformats.org/officeDocument/2006/relationships" id="258" r:id="R78f7f295fc724bbe"/>
    <p:sldId xmlns:r="http://schemas.openxmlformats.org/officeDocument/2006/relationships" id="259" r:id="Rcd3b2fdac655476e"/>
    <p:sldId xmlns:r="http://schemas.openxmlformats.org/officeDocument/2006/relationships" id="260" r:id="R968f30a160a64963"/>
    <p:sldId xmlns:r="http://schemas.openxmlformats.org/officeDocument/2006/relationships" id="261" r:id="R55f0797d669c4b73"/>
    <p:sldId xmlns:r="http://schemas.openxmlformats.org/officeDocument/2006/relationships" id="262" r:id="Rc0970cfc0a1d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7226c8a874c9e" /><Relationship Type="http://schemas.openxmlformats.org/officeDocument/2006/relationships/slide" Target="/ppt/slides/slide1.xml" Id="R11e36ab3f5e44bef" /><Relationship Type="http://schemas.openxmlformats.org/officeDocument/2006/relationships/slide" Target="/ppt/slides/slide2.xml" Id="R3e18333b898d44ca" /><Relationship Type="http://schemas.openxmlformats.org/officeDocument/2006/relationships/slide" Target="/ppt/slides/slide3.xml" Id="R78f7f295fc724bbe" /><Relationship Type="http://schemas.openxmlformats.org/officeDocument/2006/relationships/slide" Target="/ppt/slides/slide4.xml" Id="Rcd3b2fdac655476e" /><Relationship Type="http://schemas.openxmlformats.org/officeDocument/2006/relationships/slide" Target="/ppt/slides/slide5.xml" Id="R968f30a160a64963" /><Relationship Type="http://schemas.openxmlformats.org/officeDocument/2006/relationships/slide" Target="/ppt/slides/slide6.xml" Id="R55f0797d669c4b73" /><Relationship Type="http://schemas.openxmlformats.org/officeDocument/2006/relationships/slide" Target="/ppt/slides/slide7.xml" Id="Rc0970cfc0a1d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49882cf8a40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f2ceb00334765" /><Relationship Type="http://schemas.openxmlformats.org/officeDocument/2006/relationships/theme" Target="/ppt/slideMasters/theme/theme1.xml" Id="R2c8ba834ab9546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f2ceb0033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5e4682d78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035847e96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daa12a4a7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56f5370bb44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7062a23d1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1db7d944b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416919f40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BJARTLAND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BJARTLAND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BJARTLAND ble etablert [år] og holder til i Gjerdsvika.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BJARTLAND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BJARTLAND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BJARTLAND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152 257 378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233 647 171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235 266 107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BJARTLAND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BJARTE MAGNE SLETTEVOLL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BJARTLAND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Dekkevegen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6083 Gjerdsvika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914 579 589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BJARTLAND</a:t>
            </a:r>
          </a:p>
        </p:txBody>
      </p:sp>
    </p:spTree>
  </p:cSld>
  <p:clrMapOvr>
    <a:masterClrMapping xmlns:a="http://schemas.openxmlformats.org/drawingml/2006/main"/>
  </p:clrMapOvr>
</p:sld>
</file>