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df7dba050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75f738c2147ab"/>
  </p:sldMasterIdLst>
  <p:sldIdLst>
    <p:sldId xmlns:r="http://schemas.openxmlformats.org/officeDocument/2006/relationships" id="256" r:id="R278d0b5cff144028"/>
    <p:sldId xmlns:r="http://schemas.openxmlformats.org/officeDocument/2006/relationships" id="257" r:id="R3846746c81624221"/>
    <p:sldId xmlns:r="http://schemas.openxmlformats.org/officeDocument/2006/relationships" id="258" r:id="R2fa46160c74f4c7b"/>
    <p:sldId xmlns:r="http://schemas.openxmlformats.org/officeDocument/2006/relationships" id="259" r:id="R9481004cdf2e418f"/>
    <p:sldId xmlns:r="http://schemas.openxmlformats.org/officeDocument/2006/relationships" id="260" r:id="R76963e7f567a4872"/>
    <p:sldId xmlns:r="http://schemas.openxmlformats.org/officeDocument/2006/relationships" id="261" r:id="R58f4ca7452e642b3"/>
    <p:sldId xmlns:r="http://schemas.openxmlformats.org/officeDocument/2006/relationships" id="262" r:id="Rdd79b28fb00f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75f738c2147ab" /><Relationship Type="http://schemas.openxmlformats.org/officeDocument/2006/relationships/slide" Target="/ppt/slides/slide1.xml" Id="R278d0b5cff144028" /><Relationship Type="http://schemas.openxmlformats.org/officeDocument/2006/relationships/slide" Target="/ppt/slides/slide2.xml" Id="R3846746c81624221" /><Relationship Type="http://schemas.openxmlformats.org/officeDocument/2006/relationships/slide" Target="/ppt/slides/slide3.xml" Id="R2fa46160c74f4c7b" /><Relationship Type="http://schemas.openxmlformats.org/officeDocument/2006/relationships/slide" Target="/ppt/slides/slide4.xml" Id="R9481004cdf2e418f" /><Relationship Type="http://schemas.openxmlformats.org/officeDocument/2006/relationships/slide" Target="/ppt/slides/slide5.xml" Id="R76963e7f567a4872" /><Relationship Type="http://schemas.openxmlformats.org/officeDocument/2006/relationships/slide" Target="/ppt/slides/slide6.xml" Id="R58f4ca7452e642b3" /><Relationship Type="http://schemas.openxmlformats.org/officeDocument/2006/relationships/slide" Target="/ppt/slides/slide7.xml" Id="Rdd79b28fb00f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26506ae26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a7d69c754c60" /><Relationship Type="http://schemas.openxmlformats.org/officeDocument/2006/relationships/theme" Target="/ppt/slideMasters/theme/theme1.xml" Id="R9dd39ed1974a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aa7d69c75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9e0d4e81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db79710f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7d74b68a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fd7cf2e4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65ef37c7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f7fc5aa9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ee1d3c2d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BSM HOLDING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5 090 231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BERGERSEN MARTIN SØNDERBY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914 579 856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BSM HOLDING AS</a:t>
            </a:r>
          </a:p>
        </p:txBody>
      </p:sp>
    </p:spTree>
  </p:cSld>
  <p:clrMapOvr>
    <a:masterClrMapping xmlns:a="http://schemas.openxmlformats.org/drawingml/2006/main"/>
  </p:clrMapOvr>
</p:sld>
</file>