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3c021a38b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486b09b294a3b"/>
  </p:sldMasterIdLst>
  <p:sldIdLst>
    <p:sldId xmlns:r="http://schemas.openxmlformats.org/officeDocument/2006/relationships" id="256" r:id="Rf967929b6866416a"/>
    <p:sldId xmlns:r="http://schemas.openxmlformats.org/officeDocument/2006/relationships" id="257" r:id="R74a53b0c3aae4e9b"/>
    <p:sldId xmlns:r="http://schemas.openxmlformats.org/officeDocument/2006/relationships" id="258" r:id="Ra2706f29f1c44207"/>
    <p:sldId xmlns:r="http://schemas.openxmlformats.org/officeDocument/2006/relationships" id="259" r:id="R21d6047a4bda421e"/>
    <p:sldId xmlns:r="http://schemas.openxmlformats.org/officeDocument/2006/relationships" id="260" r:id="Rb60f2de084e442ff"/>
    <p:sldId xmlns:r="http://schemas.openxmlformats.org/officeDocument/2006/relationships" id="261" r:id="R8138c1907ab740be"/>
    <p:sldId xmlns:r="http://schemas.openxmlformats.org/officeDocument/2006/relationships" id="262" r:id="Rfe779306119b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486b09b294a3b" /><Relationship Type="http://schemas.openxmlformats.org/officeDocument/2006/relationships/slide" Target="/ppt/slides/slide1.xml" Id="Rf967929b6866416a" /><Relationship Type="http://schemas.openxmlformats.org/officeDocument/2006/relationships/slide" Target="/ppt/slides/slide2.xml" Id="R74a53b0c3aae4e9b" /><Relationship Type="http://schemas.openxmlformats.org/officeDocument/2006/relationships/slide" Target="/ppt/slides/slide3.xml" Id="Ra2706f29f1c44207" /><Relationship Type="http://schemas.openxmlformats.org/officeDocument/2006/relationships/slide" Target="/ppt/slides/slide4.xml" Id="R21d6047a4bda421e" /><Relationship Type="http://schemas.openxmlformats.org/officeDocument/2006/relationships/slide" Target="/ppt/slides/slide5.xml" Id="Rb60f2de084e442ff" /><Relationship Type="http://schemas.openxmlformats.org/officeDocument/2006/relationships/slide" Target="/ppt/slides/slide6.xml" Id="R8138c1907ab740be" /><Relationship Type="http://schemas.openxmlformats.org/officeDocument/2006/relationships/slide" Target="/ppt/slides/slide7.xml" Id="Rfe779306119b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fe68abff6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ab3dcc76c4562" /><Relationship Type="http://schemas.openxmlformats.org/officeDocument/2006/relationships/theme" Target="/ppt/slideMasters/theme/theme1.xml" Id="Rc6c8f623d752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ab3dcc76c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21b76b1c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f5359762b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f59cebc03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3256293b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f69dba1f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56003741f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fe1b836e2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E-VENT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E-VENT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91 418 871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91 926 841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ETTRE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Museumsveien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914 584 388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E-VENT AS</a:t>
            </a:r>
          </a:p>
        </p:txBody>
      </p:sp>
    </p:spTree>
  </p:cSld>
  <p:clrMapOvr>
    <a:masterClrMapping xmlns:a="http://schemas.openxmlformats.org/drawingml/2006/main"/>
  </p:clrMapOvr>
</p:sld>
</file>