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5008cd114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437a922174ca0"/>
  </p:sldMasterIdLst>
  <p:sldIdLst>
    <p:sldId xmlns:r="http://schemas.openxmlformats.org/officeDocument/2006/relationships" id="256" r:id="R80c39678fcef4864"/>
    <p:sldId xmlns:r="http://schemas.openxmlformats.org/officeDocument/2006/relationships" id="257" r:id="R2030550ea5f44485"/>
    <p:sldId xmlns:r="http://schemas.openxmlformats.org/officeDocument/2006/relationships" id="258" r:id="Rbba66ef54e9540cd"/>
    <p:sldId xmlns:r="http://schemas.openxmlformats.org/officeDocument/2006/relationships" id="259" r:id="Rb4c0e351c7e44f30"/>
    <p:sldId xmlns:r="http://schemas.openxmlformats.org/officeDocument/2006/relationships" id="260" r:id="R7db47510c96f4c38"/>
    <p:sldId xmlns:r="http://schemas.openxmlformats.org/officeDocument/2006/relationships" id="261" r:id="Rc3af80ed62b048c9"/>
    <p:sldId xmlns:r="http://schemas.openxmlformats.org/officeDocument/2006/relationships" id="262" r:id="Rfa9e18443229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437a922174ca0" /><Relationship Type="http://schemas.openxmlformats.org/officeDocument/2006/relationships/slide" Target="/ppt/slides/slide1.xml" Id="R80c39678fcef4864" /><Relationship Type="http://schemas.openxmlformats.org/officeDocument/2006/relationships/slide" Target="/ppt/slides/slide2.xml" Id="R2030550ea5f44485" /><Relationship Type="http://schemas.openxmlformats.org/officeDocument/2006/relationships/slide" Target="/ppt/slides/slide3.xml" Id="Rbba66ef54e9540cd" /><Relationship Type="http://schemas.openxmlformats.org/officeDocument/2006/relationships/slide" Target="/ppt/slides/slide4.xml" Id="Rb4c0e351c7e44f30" /><Relationship Type="http://schemas.openxmlformats.org/officeDocument/2006/relationships/slide" Target="/ppt/slides/slide5.xml" Id="R7db47510c96f4c38" /><Relationship Type="http://schemas.openxmlformats.org/officeDocument/2006/relationships/slide" Target="/ppt/slides/slide6.xml" Id="Rc3af80ed62b048c9" /><Relationship Type="http://schemas.openxmlformats.org/officeDocument/2006/relationships/slide" Target="/ppt/slides/slide7.xml" Id="Rfa9e18443229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6fa5b3c43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dc0c9b0043d9" /><Relationship Type="http://schemas.openxmlformats.org/officeDocument/2006/relationships/theme" Target="/ppt/slideMasters/theme/theme1.xml" Id="Rf139a1f60219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2dc0c9b00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95890d06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5b707030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a1e68fa79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e2cec010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573ff713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506a07a6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08159545e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stig@oslobygginnredning.no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STIGMA INVEST AS</a:t>
            </a:r>
          </a:p>
        </p:txBody>
      </p:sp>
    </p:spTree>
  </p:cSld>
  <p:clrMapOvr>
    <a:masterClrMapping xmlns:a="http://schemas.openxmlformats.org/drawingml/2006/main"/>
  </p:clrMapOvr>
</p:sld>
</file>