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8c9891a301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5bc7f4d1f84f78"/>
  </p:sldMasterIdLst>
  <p:sldIdLst>
    <p:sldId xmlns:r="http://schemas.openxmlformats.org/officeDocument/2006/relationships" id="256" r:id="Rfcff831d32d84fcb"/>
    <p:sldId xmlns:r="http://schemas.openxmlformats.org/officeDocument/2006/relationships" id="257" r:id="R142fd45c14124964"/>
    <p:sldId xmlns:r="http://schemas.openxmlformats.org/officeDocument/2006/relationships" id="258" r:id="R964e09a0c1084710"/>
    <p:sldId xmlns:r="http://schemas.openxmlformats.org/officeDocument/2006/relationships" id="259" r:id="R6d017133f62f4305"/>
    <p:sldId xmlns:r="http://schemas.openxmlformats.org/officeDocument/2006/relationships" id="260" r:id="R0d860b9b5bff483d"/>
    <p:sldId xmlns:r="http://schemas.openxmlformats.org/officeDocument/2006/relationships" id="261" r:id="R1bb53d17e78a4b62"/>
    <p:sldId xmlns:r="http://schemas.openxmlformats.org/officeDocument/2006/relationships" id="262" r:id="R7adff9a9d8b4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bc7f4d1f84f78" /><Relationship Type="http://schemas.openxmlformats.org/officeDocument/2006/relationships/slide" Target="/ppt/slides/slide1.xml" Id="Rfcff831d32d84fcb" /><Relationship Type="http://schemas.openxmlformats.org/officeDocument/2006/relationships/slide" Target="/ppt/slides/slide2.xml" Id="R142fd45c14124964" /><Relationship Type="http://schemas.openxmlformats.org/officeDocument/2006/relationships/slide" Target="/ppt/slides/slide3.xml" Id="R964e09a0c1084710" /><Relationship Type="http://schemas.openxmlformats.org/officeDocument/2006/relationships/slide" Target="/ppt/slides/slide4.xml" Id="R6d017133f62f4305" /><Relationship Type="http://schemas.openxmlformats.org/officeDocument/2006/relationships/slide" Target="/ppt/slides/slide5.xml" Id="R0d860b9b5bff483d" /><Relationship Type="http://schemas.openxmlformats.org/officeDocument/2006/relationships/slide" Target="/ppt/slides/slide6.xml" Id="R1bb53d17e78a4b62" /><Relationship Type="http://schemas.openxmlformats.org/officeDocument/2006/relationships/slide" Target="/ppt/slides/slide7.xml" Id="R7adff9a9d8b4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dfc408fc2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3d9eda9f74d60" /><Relationship Type="http://schemas.openxmlformats.org/officeDocument/2006/relationships/theme" Target="/ppt/slideMasters/theme/theme1.xml" Id="R38ac479a886b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13d9eda9f74d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94e9345248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2d686c0b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dc50c79bc43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74dde3f72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4ea448f14d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2d5b132a4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df58ce1bd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LUSH FRISØR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LUSH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LUSH FRISØR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LUSH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LUSH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LUSH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3 504 467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2 138 587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LUSH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ZANA ABOZAED LATIF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LUSH FRISØR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914 588 189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LUSH FRISØR AS</a:t>
            </a:r>
          </a:p>
        </p:txBody>
      </p:sp>
    </p:spTree>
  </p:cSld>
  <p:clrMapOvr>
    <a:masterClrMapping xmlns:a="http://schemas.openxmlformats.org/drawingml/2006/main"/>
  </p:clrMapOvr>
</p:sld>
</file>