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c884ab274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ecc62c983400d"/>
  </p:sldMasterIdLst>
  <p:sldIdLst>
    <p:sldId xmlns:r="http://schemas.openxmlformats.org/officeDocument/2006/relationships" id="256" r:id="R55ab061f1fe045da"/>
    <p:sldId xmlns:r="http://schemas.openxmlformats.org/officeDocument/2006/relationships" id="257" r:id="R8fb203eca4b0428e"/>
    <p:sldId xmlns:r="http://schemas.openxmlformats.org/officeDocument/2006/relationships" id="258" r:id="Rf7921ccdab674462"/>
    <p:sldId xmlns:r="http://schemas.openxmlformats.org/officeDocument/2006/relationships" id="259" r:id="R694a1d25cbf94cce"/>
    <p:sldId xmlns:r="http://schemas.openxmlformats.org/officeDocument/2006/relationships" id="260" r:id="R192dca1fa275425c"/>
    <p:sldId xmlns:r="http://schemas.openxmlformats.org/officeDocument/2006/relationships" id="261" r:id="R56dc45602b8b458e"/>
    <p:sldId xmlns:r="http://schemas.openxmlformats.org/officeDocument/2006/relationships" id="262" r:id="Re9dc4e9f3994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ecc62c983400d" /><Relationship Type="http://schemas.openxmlformats.org/officeDocument/2006/relationships/slide" Target="/ppt/slides/slide1.xml" Id="R55ab061f1fe045da" /><Relationship Type="http://schemas.openxmlformats.org/officeDocument/2006/relationships/slide" Target="/ppt/slides/slide2.xml" Id="R8fb203eca4b0428e" /><Relationship Type="http://schemas.openxmlformats.org/officeDocument/2006/relationships/slide" Target="/ppt/slides/slide3.xml" Id="Rf7921ccdab674462" /><Relationship Type="http://schemas.openxmlformats.org/officeDocument/2006/relationships/slide" Target="/ppt/slides/slide4.xml" Id="R694a1d25cbf94cce" /><Relationship Type="http://schemas.openxmlformats.org/officeDocument/2006/relationships/slide" Target="/ppt/slides/slide5.xml" Id="R192dca1fa275425c" /><Relationship Type="http://schemas.openxmlformats.org/officeDocument/2006/relationships/slide" Target="/ppt/slides/slide6.xml" Id="R56dc45602b8b458e" /><Relationship Type="http://schemas.openxmlformats.org/officeDocument/2006/relationships/slide" Target="/ppt/slides/slide7.xml" Id="Re9dc4e9f3994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314957fe2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3a24b96e4c61" /><Relationship Type="http://schemas.openxmlformats.org/officeDocument/2006/relationships/theme" Target="/ppt/slideMasters/theme/theme1.xml" Id="R056133395a9c4d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ce3a24b96e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13656857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91bcb7a67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914aa3e02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b7d6725a47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a842a52524a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10f1cb7d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5e51ea7ae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EL-CON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5 182 729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1 043 293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SVERRE BAE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post@el-con.no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www.el-con.no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EL-CON AS</a:t>
            </a:r>
          </a:p>
        </p:txBody>
      </p:sp>
    </p:spTree>
  </p:cSld>
  <p:clrMapOvr>
    <a:masterClrMapping xmlns:a="http://schemas.openxmlformats.org/drawingml/2006/main"/>
  </p:clrMapOvr>
</p:sld>
</file>