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8b967cde8141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7e9a98be954d8d"/>
  </p:sldMasterIdLst>
  <p:sldIdLst>
    <p:sldId xmlns:r="http://schemas.openxmlformats.org/officeDocument/2006/relationships" id="256" r:id="Rd63ff4b0b1a74a5e"/>
    <p:sldId xmlns:r="http://schemas.openxmlformats.org/officeDocument/2006/relationships" id="257" r:id="R037df8e181d94fa1"/>
    <p:sldId xmlns:r="http://schemas.openxmlformats.org/officeDocument/2006/relationships" id="258" r:id="R95b54ccceb004a67"/>
    <p:sldId xmlns:r="http://schemas.openxmlformats.org/officeDocument/2006/relationships" id="259" r:id="R4a1e472f08c94ddb"/>
    <p:sldId xmlns:r="http://schemas.openxmlformats.org/officeDocument/2006/relationships" id="260" r:id="R21309b37722d4f33"/>
    <p:sldId xmlns:r="http://schemas.openxmlformats.org/officeDocument/2006/relationships" id="261" r:id="R7d93871ab1e7456b"/>
    <p:sldId xmlns:r="http://schemas.openxmlformats.org/officeDocument/2006/relationships" id="262" r:id="Rf9132aa2b6d7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e9a98be954d8d" /><Relationship Type="http://schemas.openxmlformats.org/officeDocument/2006/relationships/slide" Target="/ppt/slides/slide1.xml" Id="Rd63ff4b0b1a74a5e" /><Relationship Type="http://schemas.openxmlformats.org/officeDocument/2006/relationships/slide" Target="/ppt/slides/slide2.xml" Id="R037df8e181d94fa1" /><Relationship Type="http://schemas.openxmlformats.org/officeDocument/2006/relationships/slide" Target="/ppt/slides/slide3.xml" Id="R95b54ccceb004a67" /><Relationship Type="http://schemas.openxmlformats.org/officeDocument/2006/relationships/slide" Target="/ppt/slides/slide4.xml" Id="R4a1e472f08c94ddb" /><Relationship Type="http://schemas.openxmlformats.org/officeDocument/2006/relationships/slide" Target="/ppt/slides/slide5.xml" Id="R21309b37722d4f33" /><Relationship Type="http://schemas.openxmlformats.org/officeDocument/2006/relationships/slide" Target="/ppt/slides/slide6.xml" Id="R7d93871ab1e7456b" /><Relationship Type="http://schemas.openxmlformats.org/officeDocument/2006/relationships/slide" Target="/ppt/slides/slide7.xml" Id="Rf9132aa2b6d7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676c302be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ad3ab4d6a4444" /><Relationship Type="http://schemas.openxmlformats.org/officeDocument/2006/relationships/theme" Target="/ppt/slideMasters/theme/theme1.xml" Id="R2b3b051de95647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5ad3ab4d6a44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e7dffee95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06e36b1ae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2cb814125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85c0a2d8d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db239f83946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ca29f9d7d44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fbd6c6f0a42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14 538 861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14 556 904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PRANGERØD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Marie gate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1725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914 589 649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