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30920ecb164f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38a2eecd6c484d"/>
  </p:sldMasterIdLst>
  <p:sldIdLst>
    <p:sldId xmlns:r="http://schemas.openxmlformats.org/officeDocument/2006/relationships" id="256" r:id="Rf7203ef7dc414385"/>
    <p:sldId xmlns:r="http://schemas.openxmlformats.org/officeDocument/2006/relationships" id="257" r:id="R265f15e91b814abf"/>
    <p:sldId xmlns:r="http://schemas.openxmlformats.org/officeDocument/2006/relationships" id="258" r:id="R55ad5dc511c84631"/>
    <p:sldId xmlns:r="http://schemas.openxmlformats.org/officeDocument/2006/relationships" id="259" r:id="Rdaf9d0def7dd48e3"/>
    <p:sldId xmlns:r="http://schemas.openxmlformats.org/officeDocument/2006/relationships" id="260" r:id="Rdfea58641a14470e"/>
    <p:sldId xmlns:r="http://schemas.openxmlformats.org/officeDocument/2006/relationships" id="261" r:id="R3baff8a2461246a3"/>
    <p:sldId xmlns:r="http://schemas.openxmlformats.org/officeDocument/2006/relationships" id="262" r:id="R907f7dd7372f43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38a2eecd6c484d" /><Relationship Type="http://schemas.openxmlformats.org/officeDocument/2006/relationships/slide" Target="/ppt/slides/slide1.xml" Id="Rf7203ef7dc414385" /><Relationship Type="http://schemas.openxmlformats.org/officeDocument/2006/relationships/slide" Target="/ppt/slides/slide2.xml" Id="R265f15e91b814abf" /><Relationship Type="http://schemas.openxmlformats.org/officeDocument/2006/relationships/slide" Target="/ppt/slides/slide3.xml" Id="R55ad5dc511c84631" /><Relationship Type="http://schemas.openxmlformats.org/officeDocument/2006/relationships/slide" Target="/ppt/slides/slide4.xml" Id="Rdaf9d0def7dd48e3" /><Relationship Type="http://schemas.openxmlformats.org/officeDocument/2006/relationships/slide" Target="/ppt/slides/slide5.xml" Id="Rdfea58641a14470e" /><Relationship Type="http://schemas.openxmlformats.org/officeDocument/2006/relationships/slide" Target="/ppt/slides/slide6.xml" Id="R3baff8a2461246a3" /><Relationship Type="http://schemas.openxmlformats.org/officeDocument/2006/relationships/slide" Target="/ppt/slides/slide7.xml" Id="R907f7dd7372f43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bf1d3179cc4b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87a15fe324f11" /><Relationship Type="http://schemas.openxmlformats.org/officeDocument/2006/relationships/theme" Target="/ppt/slideMasters/theme/theme1.xml" Id="R75b9f2e2bcf24d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487a15fe324f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384c29975749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5ba50060848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1eafdcaca49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15bac613546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b7bea2aa94b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da58e7aa4f4d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6e2c8827444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WILSAN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WILSAN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WILSAN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WILSAN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WILSAN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WILSAN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531 185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200 978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−180 537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18 769 453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28 437 121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WILSAN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WILLIAM JOHAN SELMER SANDUM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WILSAN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Broveien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914 593 875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WILSAN AS</a:t>
            </a:r>
          </a:p>
        </p:txBody>
      </p:sp>
    </p:spTree>
  </p:cSld>
  <p:clrMapOvr>
    <a:masterClrMapping xmlns:a="http://schemas.openxmlformats.org/drawingml/2006/main"/>
  </p:clrMapOvr>
</p:sld>
</file>