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81fb863d6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9caa36f2c4e79"/>
  </p:sldMasterIdLst>
  <p:sldIdLst>
    <p:sldId xmlns:r="http://schemas.openxmlformats.org/officeDocument/2006/relationships" id="256" r:id="R43ac999ab74041a2"/>
    <p:sldId xmlns:r="http://schemas.openxmlformats.org/officeDocument/2006/relationships" id="257" r:id="Recf6023709c64a5e"/>
    <p:sldId xmlns:r="http://schemas.openxmlformats.org/officeDocument/2006/relationships" id="258" r:id="R33e9db497ed24653"/>
    <p:sldId xmlns:r="http://schemas.openxmlformats.org/officeDocument/2006/relationships" id="259" r:id="R17375e84d8184df4"/>
    <p:sldId xmlns:r="http://schemas.openxmlformats.org/officeDocument/2006/relationships" id="260" r:id="R80b72a5434604836"/>
    <p:sldId xmlns:r="http://schemas.openxmlformats.org/officeDocument/2006/relationships" id="261" r:id="Rc7f17ee068aa46d4"/>
    <p:sldId xmlns:r="http://schemas.openxmlformats.org/officeDocument/2006/relationships" id="262" r:id="R3be8d53c1689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9caa36f2c4e79" /><Relationship Type="http://schemas.openxmlformats.org/officeDocument/2006/relationships/slide" Target="/ppt/slides/slide1.xml" Id="R43ac999ab74041a2" /><Relationship Type="http://schemas.openxmlformats.org/officeDocument/2006/relationships/slide" Target="/ppt/slides/slide2.xml" Id="Recf6023709c64a5e" /><Relationship Type="http://schemas.openxmlformats.org/officeDocument/2006/relationships/slide" Target="/ppt/slides/slide3.xml" Id="R33e9db497ed24653" /><Relationship Type="http://schemas.openxmlformats.org/officeDocument/2006/relationships/slide" Target="/ppt/slides/slide4.xml" Id="R17375e84d8184df4" /><Relationship Type="http://schemas.openxmlformats.org/officeDocument/2006/relationships/slide" Target="/ppt/slides/slide5.xml" Id="R80b72a5434604836" /><Relationship Type="http://schemas.openxmlformats.org/officeDocument/2006/relationships/slide" Target="/ppt/slides/slide6.xml" Id="Rc7f17ee068aa46d4" /><Relationship Type="http://schemas.openxmlformats.org/officeDocument/2006/relationships/slide" Target="/ppt/slides/slide7.xml" Id="R3be8d53c1689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e1f4aeb58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b93a6402480f" /><Relationship Type="http://schemas.openxmlformats.org/officeDocument/2006/relationships/theme" Target="/ppt/slideMasters/theme/theme1.xml" Id="Rdf251208a289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db93a6402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abc80869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335944c6a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55442228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c103f886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4f587b53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bfa50485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3c28e5f6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RØR &amp;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RØR &amp; VARME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1 403 902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8 672 744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R-L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55 38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914 598 516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RØR &amp; VARME AS</a:t>
            </a:r>
          </a:p>
        </p:txBody>
      </p:sp>
    </p:spTree>
  </p:cSld>
  <p:clrMapOvr>
    <a:masterClrMapping xmlns:a="http://schemas.openxmlformats.org/drawingml/2006/main"/>
  </p:clrMapOvr>
</p:sld>
</file>