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6fbcc31e7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33dfa60d747e6"/>
  </p:sldMasterIdLst>
  <p:sldIdLst>
    <p:sldId xmlns:r="http://schemas.openxmlformats.org/officeDocument/2006/relationships" id="256" r:id="R559ff3d753a44fdd"/>
    <p:sldId xmlns:r="http://schemas.openxmlformats.org/officeDocument/2006/relationships" id="257" r:id="R9ae519f38dd24d5a"/>
    <p:sldId xmlns:r="http://schemas.openxmlformats.org/officeDocument/2006/relationships" id="258" r:id="R96a472bea2dc43c2"/>
    <p:sldId xmlns:r="http://schemas.openxmlformats.org/officeDocument/2006/relationships" id="259" r:id="R6b1d362f520b4184"/>
    <p:sldId xmlns:r="http://schemas.openxmlformats.org/officeDocument/2006/relationships" id="260" r:id="Rafbb2627949e40ab"/>
    <p:sldId xmlns:r="http://schemas.openxmlformats.org/officeDocument/2006/relationships" id="261" r:id="R9104c698aa1b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33dfa60d747e6" /><Relationship Type="http://schemas.openxmlformats.org/officeDocument/2006/relationships/slide" Target="/ppt/slides/slide1.xml" Id="R559ff3d753a44fdd" /><Relationship Type="http://schemas.openxmlformats.org/officeDocument/2006/relationships/slide" Target="/ppt/slides/slide2.xml" Id="R9ae519f38dd24d5a" /><Relationship Type="http://schemas.openxmlformats.org/officeDocument/2006/relationships/slide" Target="/ppt/slides/slide3.xml" Id="R96a472bea2dc43c2" /><Relationship Type="http://schemas.openxmlformats.org/officeDocument/2006/relationships/slide" Target="/ppt/slides/slide4.xml" Id="R6b1d362f520b4184" /><Relationship Type="http://schemas.openxmlformats.org/officeDocument/2006/relationships/slide" Target="/ppt/slides/slide5.xml" Id="Rafbb2627949e40ab" /><Relationship Type="http://schemas.openxmlformats.org/officeDocument/2006/relationships/slide" Target="/ppt/slides/slide6.xml" Id="R9104c698aa1b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da632abba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c510e651462a" /><Relationship Type="http://schemas.openxmlformats.org/officeDocument/2006/relationships/theme" Target="/ppt/slideMasters/theme/theme1.xml" Id="R1eba72b63a30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3c510e651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e8ed7150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68720b52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8fe9337b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74afccf4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7d352bed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5eb84b3e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TECTA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−3 410 786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43 906 300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47 140 969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Revisjonsselskapet AS, 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TECTA INVEST AS</a:t>
            </a:r>
          </a:p>
        </p:txBody>
      </p:sp>
    </p:spTree>
  </p:cSld>
  <p:clrMapOvr>
    <a:masterClrMapping xmlns:a="http://schemas.openxmlformats.org/drawingml/2006/main"/>
  </p:clrMapOvr>
</p:sld>
</file>