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e8a36822d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02aff2de44338"/>
  </p:sldMasterIdLst>
  <p:sldIdLst>
    <p:sldId xmlns:r="http://schemas.openxmlformats.org/officeDocument/2006/relationships" id="256" r:id="Rd1a915542faf4388"/>
    <p:sldId xmlns:r="http://schemas.openxmlformats.org/officeDocument/2006/relationships" id="257" r:id="Rcb0661dfa3c04788"/>
    <p:sldId xmlns:r="http://schemas.openxmlformats.org/officeDocument/2006/relationships" id="258" r:id="R28f4928863f44663"/>
    <p:sldId xmlns:r="http://schemas.openxmlformats.org/officeDocument/2006/relationships" id="259" r:id="Rfc8826a5648a4f5c"/>
    <p:sldId xmlns:r="http://schemas.openxmlformats.org/officeDocument/2006/relationships" id="260" r:id="R2053d8ef321f410f"/>
    <p:sldId xmlns:r="http://schemas.openxmlformats.org/officeDocument/2006/relationships" id="261" r:id="R2efaa3afb30b4cf9"/>
    <p:sldId xmlns:r="http://schemas.openxmlformats.org/officeDocument/2006/relationships" id="262" r:id="R598c02ad9b83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02aff2de44338" /><Relationship Type="http://schemas.openxmlformats.org/officeDocument/2006/relationships/slide" Target="/ppt/slides/slide1.xml" Id="Rd1a915542faf4388" /><Relationship Type="http://schemas.openxmlformats.org/officeDocument/2006/relationships/slide" Target="/ppt/slides/slide2.xml" Id="Rcb0661dfa3c04788" /><Relationship Type="http://schemas.openxmlformats.org/officeDocument/2006/relationships/slide" Target="/ppt/slides/slide3.xml" Id="R28f4928863f44663" /><Relationship Type="http://schemas.openxmlformats.org/officeDocument/2006/relationships/slide" Target="/ppt/slides/slide4.xml" Id="Rfc8826a5648a4f5c" /><Relationship Type="http://schemas.openxmlformats.org/officeDocument/2006/relationships/slide" Target="/ppt/slides/slide5.xml" Id="R2053d8ef321f410f" /><Relationship Type="http://schemas.openxmlformats.org/officeDocument/2006/relationships/slide" Target="/ppt/slides/slide6.xml" Id="R2efaa3afb30b4cf9" /><Relationship Type="http://schemas.openxmlformats.org/officeDocument/2006/relationships/slide" Target="/ppt/slides/slide7.xml" Id="R598c02ad9b83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a4fe2e0fe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1166b51b14a58" /><Relationship Type="http://schemas.openxmlformats.org/officeDocument/2006/relationships/theme" Target="/ppt/slideMasters/theme/theme1.xml" Id="R0783ea0c39c2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1166b51b1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76d2d03e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2fc80aa55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fbf3e5a1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27521586d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c206c2ff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8238e09b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50f3099e5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13 234 444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