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410630b39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5e20542eb4d4a"/>
  </p:sldMasterIdLst>
  <p:sldIdLst>
    <p:sldId xmlns:r="http://schemas.openxmlformats.org/officeDocument/2006/relationships" id="256" r:id="R474c6e707daf483d"/>
    <p:sldId xmlns:r="http://schemas.openxmlformats.org/officeDocument/2006/relationships" id="257" r:id="Red2b52606f294685"/>
    <p:sldId xmlns:r="http://schemas.openxmlformats.org/officeDocument/2006/relationships" id="258" r:id="Raf455487b78d4d5a"/>
    <p:sldId xmlns:r="http://schemas.openxmlformats.org/officeDocument/2006/relationships" id="259" r:id="R35c31a68cd1b47a1"/>
    <p:sldId xmlns:r="http://schemas.openxmlformats.org/officeDocument/2006/relationships" id="260" r:id="R2e27e29be80740a8"/>
    <p:sldId xmlns:r="http://schemas.openxmlformats.org/officeDocument/2006/relationships" id="261" r:id="R4f6a4b6b39784ff5"/>
    <p:sldId xmlns:r="http://schemas.openxmlformats.org/officeDocument/2006/relationships" id="262" r:id="Rdc511f41543b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5e20542eb4d4a" /><Relationship Type="http://schemas.openxmlformats.org/officeDocument/2006/relationships/slide" Target="/ppt/slides/slide1.xml" Id="R474c6e707daf483d" /><Relationship Type="http://schemas.openxmlformats.org/officeDocument/2006/relationships/slide" Target="/ppt/slides/slide2.xml" Id="Red2b52606f294685" /><Relationship Type="http://schemas.openxmlformats.org/officeDocument/2006/relationships/slide" Target="/ppt/slides/slide3.xml" Id="Raf455487b78d4d5a" /><Relationship Type="http://schemas.openxmlformats.org/officeDocument/2006/relationships/slide" Target="/ppt/slides/slide4.xml" Id="R35c31a68cd1b47a1" /><Relationship Type="http://schemas.openxmlformats.org/officeDocument/2006/relationships/slide" Target="/ppt/slides/slide5.xml" Id="R2e27e29be80740a8" /><Relationship Type="http://schemas.openxmlformats.org/officeDocument/2006/relationships/slide" Target="/ppt/slides/slide6.xml" Id="R4f6a4b6b39784ff5" /><Relationship Type="http://schemas.openxmlformats.org/officeDocument/2006/relationships/slide" Target="/ppt/slides/slide7.xml" Id="Rdc511f41543b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61da8fb03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7d3b45c048be" /><Relationship Type="http://schemas.openxmlformats.org/officeDocument/2006/relationships/theme" Target="/ppt/slideMasters/theme/theme1.xml" Id="R0818361a5035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67d3b45c0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5fbc43bd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798a7e46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eb00309e1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8341ee1d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1f00bc7b1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a8809c02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96f69752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KALEIDOSCOPE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KALEIDOSCOPE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KALEIDOSCOPE NORDIC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KALEIDOSCOPE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KALEIDOSCOPE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KALEIDOSCOPE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5 376 225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564 853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1 996 004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KALEIDOSCOPE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TONE MEGRUNN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SILJE KALVE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TOMMILA MIIA-LIINA EMILIA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ZOÉGA OLAFIA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KALEIDOSCOPE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mail@kaleidoscopenordic.com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www.kaleidoscopenordic.com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914 609 283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KALEIDOSCOPE NORDIC AS</a:t>
            </a:r>
          </a:p>
        </p:txBody>
      </p:sp>
    </p:spTree>
  </p:cSld>
  <p:clrMapOvr>
    <a:masterClrMapping xmlns:a="http://schemas.openxmlformats.org/drawingml/2006/main"/>
  </p:clrMapOvr>
</p:sld>
</file>