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11a48da49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9d68fea664ba4"/>
  </p:sldMasterIdLst>
  <p:sldIdLst>
    <p:sldId xmlns:r="http://schemas.openxmlformats.org/officeDocument/2006/relationships" id="256" r:id="R3f608210ed584f48"/>
    <p:sldId xmlns:r="http://schemas.openxmlformats.org/officeDocument/2006/relationships" id="257" r:id="R73490d635a2b4c61"/>
    <p:sldId xmlns:r="http://schemas.openxmlformats.org/officeDocument/2006/relationships" id="258" r:id="Rd110b2f91355414a"/>
    <p:sldId xmlns:r="http://schemas.openxmlformats.org/officeDocument/2006/relationships" id="259" r:id="R4804c7e5cddc4d5e"/>
    <p:sldId xmlns:r="http://schemas.openxmlformats.org/officeDocument/2006/relationships" id="260" r:id="R6964051b774e412c"/>
    <p:sldId xmlns:r="http://schemas.openxmlformats.org/officeDocument/2006/relationships" id="261" r:id="R4158780211a445a4"/>
    <p:sldId xmlns:r="http://schemas.openxmlformats.org/officeDocument/2006/relationships" id="262" r:id="R957fdc026066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9d68fea664ba4" /><Relationship Type="http://schemas.openxmlformats.org/officeDocument/2006/relationships/slide" Target="/ppt/slides/slide1.xml" Id="R3f608210ed584f48" /><Relationship Type="http://schemas.openxmlformats.org/officeDocument/2006/relationships/slide" Target="/ppt/slides/slide2.xml" Id="R73490d635a2b4c61" /><Relationship Type="http://schemas.openxmlformats.org/officeDocument/2006/relationships/slide" Target="/ppt/slides/slide3.xml" Id="Rd110b2f91355414a" /><Relationship Type="http://schemas.openxmlformats.org/officeDocument/2006/relationships/slide" Target="/ppt/slides/slide4.xml" Id="R4804c7e5cddc4d5e" /><Relationship Type="http://schemas.openxmlformats.org/officeDocument/2006/relationships/slide" Target="/ppt/slides/slide5.xml" Id="R6964051b774e412c" /><Relationship Type="http://schemas.openxmlformats.org/officeDocument/2006/relationships/slide" Target="/ppt/slides/slide6.xml" Id="R4158780211a445a4" /><Relationship Type="http://schemas.openxmlformats.org/officeDocument/2006/relationships/slide" Target="/ppt/slides/slide7.xml" Id="R957fdc026066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461c7e1b3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86d46edfc4e76" /><Relationship Type="http://schemas.openxmlformats.org/officeDocument/2006/relationships/theme" Target="/ppt/slideMasters/theme/theme1.xml" Id="R26a0b283a21f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86d46edfc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af7f8672146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460acffa24b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ac25302ae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2203c4c7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55016b5c142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9e655eb594d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7c3f6cda8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ALVØEN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ALVØEN GÅRD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3 557 323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FASMER BENEDICTE 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FASMER DIDRIK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Ellingshaugen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50 99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d.fasmer@combiltel.no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914 610 281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