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76d28acf03495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fe7479d62df40ff"/>
  </p:sldMasterIdLst>
  <p:sldIdLst>
    <p:sldId xmlns:r="http://schemas.openxmlformats.org/officeDocument/2006/relationships" id="256" r:id="Rcace0d604f2241f2"/>
    <p:sldId xmlns:r="http://schemas.openxmlformats.org/officeDocument/2006/relationships" id="257" r:id="R2e77feace3dc4f12"/>
    <p:sldId xmlns:r="http://schemas.openxmlformats.org/officeDocument/2006/relationships" id="258" r:id="Rdd2443fcc20148ef"/>
    <p:sldId xmlns:r="http://schemas.openxmlformats.org/officeDocument/2006/relationships" id="259" r:id="Rc91cadac33f14e9a"/>
    <p:sldId xmlns:r="http://schemas.openxmlformats.org/officeDocument/2006/relationships" id="260" r:id="R4d2b039f62fc4be2"/>
    <p:sldId xmlns:r="http://schemas.openxmlformats.org/officeDocument/2006/relationships" id="261" r:id="Reb93b5e7623f44fe"/>
    <p:sldId xmlns:r="http://schemas.openxmlformats.org/officeDocument/2006/relationships" id="262" r:id="R4e1ca9af1ef04c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e7479d62df40ff" /><Relationship Type="http://schemas.openxmlformats.org/officeDocument/2006/relationships/slide" Target="/ppt/slides/slide1.xml" Id="Rcace0d604f2241f2" /><Relationship Type="http://schemas.openxmlformats.org/officeDocument/2006/relationships/slide" Target="/ppt/slides/slide2.xml" Id="R2e77feace3dc4f12" /><Relationship Type="http://schemas.openxmlformats.org/officeDocument/2006/relationships/slide" Target="/ppt/slides/slide3.xml" Id="Rdd2443fcc20148ef" /><Relationship Type="http://schemas.openxmlformats.org/officeDocument/2006/relationships/slide" Target="/ppt/slides/slide4.xml" Id="Rc91cadac33f14e9a" /><Relationship Type="http://schemas.openxmlformats.org/officeDocument/2006/relationships/slide" Target="/ppt/slides/slide5.xml" Id="R4d2b039f62fc4be2" /><Relationship Type="http://schemas.openxmlformats.org/officeDocument/2006/relationships/slide" Target="/ppt/slides/slide6.xml" Id="Reb93b5e7623f44fe" /><Relationship Type="http://schemas.openxmlformats.org/officeDocument/2006/relationships/slide" Target="/ppt/slides/slide7.xml" Id="R4e1ca9af1ef04c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17c9241b374e5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56eedd5b304515" /><Relationship Type="http://schemas.openxmlformats.org/officeDocument/2006/relationships/theme" Target="/ppt/slideMasters/theme/theme1.xml" Id="Rc10b6cf8193640f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56eedd5b3045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1460a3a9cb4fd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e78b574351404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160d31738042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afc7c34bdf4f6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0791219bb246f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337b44aa8544a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4298d6e58c4c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 MØGSTER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MØGSTER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 MØGSTER AS ble etablert [år] og holder til i Storebø.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MØGSTER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MØGSTER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MØGSTER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−52 755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17 353 728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691 773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18 250 526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MØGSTER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MM VESTERLIE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MØGSTER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Alfabygget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5392 Storebø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914 612 608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MØGSTER AS</a:t>
            </a:r>
          </a:p>
        </p:txBody>
      </p:sp>
    </p:spTree>
  </p:cSld>
  <p:clrMapOvr>
    <a:masterClrMapping xmlns:a="http://schemas.openxmlformats.org/drawingml/2006/main"/>
  </p:clrMapOvr>
</p:sld>
</file>