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19beecae7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0aceaf7f1478e"/>
  </p:sldMasterIdLst>
  <p:sldIdLst>
    <p:sldId xmlns:r="http://schemas.openxmlformats.org/officeDocument/2006/relationships" id="256" r:id="Rdccb744a80bf4be9"/>
    <p:sldId xmlns:r="http://schemas.openxmlformats.org/officeDocument/2006/relationships" id="257" r:id="R3574a3ba6f4c4d05"/>
    <p:sldId xmlns:r="http://schemas.openxmlformats.org/officeDocument/2006/relationships" id="258" r:id="Rc2bedc66c1014440"/>
    <p:sldId xmlns:r="http://schemas.openxmlformats.org/officeDocument/2006/relationships" id="259" r:id="R0d821d3a98bc4098"/>
    <p:sldId xmlns:r="http://schemas.openxmlformats.org/officeDocument/2006/relationships" id="260" r:id="R1265192e87024f71"/>
    <p:sldId xmlns:r="http://schemas.openxmlformats.org/officeDocument/2006/relationships" id="261" r:id="R803291deb8414c4d"/>
    <p:sldId xmlns:r="http://schemas.openxmlformats.org/officeDocument/2006/relationships" id="262" r:id="Rdf07cbc2217c48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0aceaf7f1478e" /><Relationship Type="http://schemas.openxmlformats.org/officeDocument/2006/relationships/slide" Target="/ppt/slides/slide1.xml" Id="Rdccb744a80bf4be9" /><Relationship Type="http://schemas.openxmlformats.org/officeDocument/2006/relationships/slide" Target="/ppt/slides/slide2.xml" Id="R3574a3ba6f4c4d05" /><Relationship Type="http://schemas.openxmlformats.org/officeDocument/2006/relationships/slide" Target="/ppt/slides/slide3.xml" Id="Rc2bedc66c1014440" /><Relationship Type="http://schemas.openxmlformats.org/officeDocument/2006/relationships/slide" Target="/ppt/slides/slide4.xml" Id="R0d821d3a98bc4098" /><Relationship Type="http://schemas.openxmlformats.org/officeDocument/2006/relationships/slide" Target="/ppt/slides/slide5.xml" Id="R1265192e87024f71" /><Relationship Type="http://schemas.openxmlformats.org/officeDocument/2006/relationships/slide" Target="/ppt/slides/slide6.xml" Id="R803291deb8414c4d" /><Relationship Type="http://schemas.openxmlformats.org/officeDocument/2006/relationships/slide" Target="/ppt/slides/slide7.xml" Id="Rdf07cbc2217c48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8e9996c75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4bfb5d9049c6" /><Relationship Type="http://schemas.openxmlformats.org/officeDocument/2006/relationships/theme" Target="/ppt/slideMasters/theme/theme1.xml" Id="Re04be9ba175a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a4bfb5d90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52fa25b8a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4796ce2a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b75616b1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6d3434d33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4eeb7c15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15849d2e1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aaf4d60f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PROTAN ENTREPRENØR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ENTREPRENØR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PROTAN ENTREPRENØR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ENTREPRENØR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ENTREPRENØR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ENTREPRENØR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77 824 077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13 929 415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32 482 020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ENTREPRENØR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PROTAN ENTREPRENØR AS  –  88,0 %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SJØFLOT ESKIL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ENTREPRENØR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81 55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trondheim@protan.no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www.protan.no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914 613 922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ENTREPRENØR MIDT-NORGE AS</a:t>
            </a:r>
          </a:p>
        </p:txBody>
      </p:sp>
    </p:spTree>
  </p:cSld>
  <p:clrMapOvr>
    <a:masterClrMapping xmlns:a="http://schemas.openxmlformats.org/drawingml/2006/main"/>
  </p:clrMapOvr>
</p:sld>
</file>