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9890b43b7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151a97b5d4dba"/>
  </p:sldMasterIdLst>
  <p:sldIdLst>
    <p:sldId xmlns:r="http://schemas.openxmlformats.org/officeDocument/2006/relationships" id="256" r:id="R4ec726df495c4ba7"/>
    <p:sldId xmlns:r="http://schemas.openxmlformats.org/officeDocument/2006/relationships" id="257" r:id="R6d0053971eba4cc7"/>
    <p:sldId xmlns:r="http://schemas.openxmlformats.org/officeDocument/2006/relationships" id="258" r:id="R773f09230680441f"/>
    <p:sldId xmlns:r="http://schemas.openxmlformats.org/officeDocument/2006/relationships" id="259" r:id="R58fd84534e1d4d0d"/>
    <p:sldId xmlns:r="http://schemas.openxmlformats.org/officeDocument/2006/relationships" id="260" r:id="Re420b1beb83c47a2"/>
    <p:sldId xmlns:r="http://schemas.openxmlformats.org/officeDocument/2006/relationships" id="261" r:id="R2f059ebd77b3475f"/>
    <p:sldId xmlns:r="http://schemas.openxmlformats.org/officeDocument/2006/relationships" id="262" r:id="R5b60ce43f4d7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151a97b5d4dba" /><Relationship Type="http://schemas.openxmlformats.org/officeDocument/2006/relationships/slide" Target="/ppt/slides/slide1.xml" Id="R4ec726df495c4ba7" /><Relationship Type="http://schemas.openxmlformats.org/officeDocument/2006/relationships/slide" Target="/ppt/slides/slide2.xml" Id="R6d0053971eba4cc7" /><Relationship Type="http://schemas.openxmlformats.org/officeDocument/2006/relationships/slide" Target="/ppt/slides/slide3.xml" Id="R773f09230680441f" /><Relationship Type="http://schemas.openxmlformats.org/officeDocument/2006/relationships/slide" Target="/ppt/slides/slide4.xml" Id="R58fd84534e1d4d0d" /><Relationship Type="http://schemas.openxmlformats.org/officeDocument/2006/relationships/slide" Target="/ppt/slides/slide5.xml" Id="Re420b1beb83c47a2" /><Relationship Type="http://schemas.openxmlformats.org/officeDocument/2006/relationships/slide" Target="/ppt/slides/slide6.xml" Id="R2f059ebd77b3475f" /><Relationship Type="http://schemas.openxmlformats.org/officeDocument/2006/relationships/slide" Target="/ppt/slides/slide7.xml" Id="R5b60ce43f4d7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85428c40e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b37f1fc742d2" /><Relationship Type="http://schemas.openxmlformats.org/officeDocument/2006/relationships/theme" Target="/ppt/slideMasters/theme/theme1.xml" Id="R2d5f1c62f465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5b37f1fc7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dcb95017c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b6bb69540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a48be7663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7e8eaa305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853a0e13a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ad1b4ebbb46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e6d220509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88 274 000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GKH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914 620 473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MADT INVEST AS</a:t>
            </a:r>
          </a:p>
        </p:txBody>
      </p:sp>
    </p:spTree>
  </p:cSld>
  <p:clrMapOvr>
    <a:masterClrMapping xmlns:a="http://schemas.openxmlformats.org/drawingml/2006/main"/>
  </p:clrMapOvr>
</p:sld>
</file>