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ff8a87885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51c8a280546b6"/>
  </p:sldMasterIdLst>
  <p:sldIdLst>
    <p:sldId xmlns:r="http://schemas.openxmlformats.org/officeDocument/2006/relationships" id="256" r:id="R45cfaa1d2c824a12"/>
    <p:sldId xmlns:r="http://schemas.openxmlformats.org/officeDocument/2006/relationships" id="257" r:id="Rfc457c39795642e2"/>
    <p:sldId xmlns:r="http://schemas.openxmlformats.org/officeDocument/2006/relationships" id="258" r:id="R12b401f963914bc9"/>
    <p:sldId xmlns:r="http://schemas.openxmlformats.org/officeDocument/2006/relationships" id="259" r:id="R1ee89475360444bd"/>
    <p:sldId xmlns:r="http://schemas.openxmlformats.org/officeDocument/2006/relationships" id="260" r:id="R5b137cc6fd8b408b"/>
    <p:sldId xmlns:r="http://schemas.openxmlformats.org/officeDocument/2006/relationships" id="261" r:id="R311fa394520744b4"/>
    <p:sldId xmlns:r="http://schemas.openxmlformats.org/officeDocument/2006/relationships" id="262" r:id="Re88eaeeb8b83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51c8a280546b6" /><Relationship Type="http://schemas.openxmlformats.org/officeDocument/2006/relationships/slide" Target="/ppt/slides/slide1.xml" Id="R45cfaa1d2c824a12" /><Relationship Type="http://schemas.openxmlformats.org/officeDocument/2006/relationships/slide" Target="/ppt/slides/slide2.xml" Id="Rfc457c39795642e2" /><Relationship Type="http://schemas.openxmlformats.org/officeDocument/2006/relationships/slide" Target="/ppt/slides/slide3.xml" Id="R12b401f963914bc9" /><Relationship Type="http://schemas.openxmlformats.org/officeDocument/2006/relationships/slide" Target="/ppt/slides/slide4.xml" Id="R1ee89475360444bd" /><Relationship Type="http://schemas.openxmlformats.org/officeDocument/2006/relationships/slide" Target="/ppt/slides/slide5.xml" Id="R5b137cc6fd8b408b" /><Relationship Type="http://schemas.openxmlformats.org/officeDocument/2006/relationships/slide" Target="/ppt/slides/slide6.xml" Id="R311fa394520744b4" /><Relationship Type="http://schemas.openxmlformats.org/officeDocument/2006/relationships/slide" Target="/ppt/slides/slide7.xml" Id="Re88eaeeb8b83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98e4d2a93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337eacc047ea" /><Relationship Type="http://schemas.openxmlformats.org/officeDocument/2006/relationships/theme" Target="/ppt/slideMasters/theme/theme1.xml" Id="Rdde4cbe09372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7337eacc0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ed908d968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1aca53c7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25e6db836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b39b2369c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8c1bf4da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8a40af4b7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6e673a75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MØGSTER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MØGSTER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MØGSTER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MØGSTER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MØGSTER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MØGSTER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71 501 915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76 623 769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MØGSTER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JUNE INVEST II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MØGSTER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914 621 178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MØGSTER AS</a:t>
            </a:r>
          </a:p>
        </p:txBody>
      </p:sp>
    </p:spTree>
  </p:cSld>
  <p:clrMapOvr>
    <a:masterClrMapping xmlns:a="http://schemas.openxmlformats.org/drawingml/2006/main"/>
  </p:clrMapOvr>
</p:sld>
</file>