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07bbf04b1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667abcb3b4eb9"/>
  </p:sldMasterIdLst>
  <p:sldIdLst>
    <p:sldId xmlns:r="http://schemas.openxmlformats.org/officeDocument/2006/relationships" id="256" r:id="R0f74764973ab4ca3"/>
    <p:sldId xmlns:r="http://schemas.openxmlformats.org/officeDocument/2006/relationships" id="257" r:id="R491bc275d17c4f1c"/>
    <p:sldId xmlns:r="http://schemas.openxmlformats.org/officeDocument/2006/relationships" id="258" r:id="Rf7c8c3835764452a"/>
    <p:sldId xmlns:r="http://schemas.openxmlformats.org/officeDocument/2006/relationships" id="259" r:id="R453c7ae4d99a48d8"/>
    <p:sldId xmlns:r="http://schemas.openxmlformats.org/officeDocument/2006/relationships" id="260" r:id="R5d5567d17a5f4cdb"/>
    <p:sldId xmlns:r="http://schemas.openxmlformats.org/officeDocument/2006/relationships" id="261" r:id="Rf54ef2cb573943f6"/>
    <p:sldId xmlns:r="http://schemas.openxmlformats.org/officeDocument/2006/relationships" id="262" r:id="R7bd0957b9653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667abcb3b4eb9" /><Relationship Type="http://schemas.openxmlformats.org/officeDocument/2006/relationships/slide" Target="/ppt/slides/slide1.xml" Id="R0f74764973ab4ca3" /><Relationship Type="http://schemas.openxmlformats.org/officeDocument/2006/relationships/slide" Target="/ppt/slides/slide2.xml" Id="R491bc275d17c4f1c" /><Relationship Type="http://schemas.openxmlformats.org/officeDocument/2006/relationships/slide" Target="/ppt/slides/slide3.xml" Id="Rf7c8c3835764452a" /><Relationship Type="http://schemas.openxmlformats.org/officeDocument/2006/relationships/slide" Target="/ppt/slides/slide4.xml" Id="R453c7ae4d99a48d8" /><Relationship Type="http://schemas.openxmlformats.org/officeDocument/2006/relationships/slide" Target="/ppt/slides/slide5.xml" Id="R5d5567d17a5f4cdb" /><Relationship Type="http://schemas.openxmlformats.org/officeDocument/2006/relationships/slide" Target="/ppt/slides/slide6.xml" Id="Rf54ef2cb573943f6" /><Relationship Type="http://schemas.openxmlformats.org/officeDocument/2006/relationships/slide" Target="/ppt/slides/slide7.xml" Id="R7bd0957b9653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ea7c0b0ed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024f4f984068" /><Relationship Type="http://schemas.openxmlformats.org/officeDocument/2006/relationships/theme" Target="/ppt/slideMasters/theme/theme1.xml" Id="Rc2fee4971e58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b024f4f98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0513aa14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fe2c9a25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7b34b4f1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3f9ccbe5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656f77da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ce3f7a64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64ad6bdc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GRASAN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GRASAN INVEST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GRANBERG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Steinbrøttet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GRASAN INVEST AS</a:t>
            </a:r>
          </a:p>
        </p:txBody>
      </p:sp>
    </p:spTree>
  </p:cSld>
  <p:clrMapOvr>
    <a:masterClrMapping xmlns:a="http://schemas.openxmlformats.org/drawingml/2006/main"/>
  </p:clrMapOvr>
</p:sld>
</file>