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123de67314f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2f28ec6a141d3"/>
  </p:sldMasterIdLst>
  <p:sldIdLst>
    <p:sldId xmlns:r="http://schemas.openxmlformats.org/officeDocument/2006/relationships" id="256" r:id="R3b07661734a54f47"/>
    <p:sldId xmlns:r="http://schemas.openxmlformats.org/officeDocument/2006/relationships" id="257" r:id="Rf48590e42daf406e"/>
    <p:sldId xmlns:r="http://schemas.openxmlformats.org/officeDocument/2006/relationships" id="258" r:id="Rd69b8195427048af"/>
    <p:sldId xmlns:r="http://schemas.openxmlformats.org/officeDocument/2006/relationships" id="259" r:id="Rfed3a90227cd477f"/>
    <p:sldId xmlns:r="http://schemas.openxmlformats.org/officeDocument/2006/relationships" id="260" r:id="R740ef90482074fb8"/>
    <p:sldId xmlns:r="http://schemas.openxmlformats.org/officeDocument/2006/relationships" id="261" r:id="Re8e299379ce14a0f"/>
    <p:sldId xmlns:r="http://schemas.openxmlformats.org/officeDocument/2006/relationships" id="262" r:id="Rbdc76b028d52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2f28ec6a141d3" /><Relationship Type="http://schemas.openxmlformats.org/officeDocument/2006/relationships/slide" Target="/ppt/slides/slide1.xml" Id="R3b07661734a54f47" /><Relationship Type="http://schemas.openxmlformats.org/officeDocument/2006/relationships/slide" Target="/ppt/slides/slide2.xml" Id="Rf48590e42daf406e" /><Relationship Type="http://schemas.openxmlformats.org/officeDocument/2006/relationships/slide" Target="/ppt/slides/slide3.xml" Id="Rd69b8195427048af" /><Relationship Type="http://schemas.openxmlformats.org/officeDocument/2006/relationships/slide" Target="/ppt/slides/slide4.xml" Id="Rfed3a90227cd477f" /><Relationship Type="http://schemas.openxmlformats.org/officeDocument/2006/relationships/slide" Target="/ppt/slides/slide5.xml" Id="R740ef90482074fb8" /><Relationship Type="http://schemas.openxmlformats.org/officeDocument/2006/relationships/slide" Target="/ppt/slides/slide6.xml" Id="Re8e299379ce14a0f" /><Relationship Type="http://schemas.openxmlformats.org/officeDocument/2006/relationships/slide" Target="/ppt/slides/slide7.xml" Id="Rbdc76b028d52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776668410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9fa1f4af44cff" /><Relationship Type="http://schemas.openxmlformats.org/officeDocument/2006/relationships/theme" Target="/ppt/slideMasters/theme/theme1.xml" Id="R7a39137cd7a1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b9fa1f4af4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a3f16d291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08cbb838144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2945245cf4e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8c544167f4d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58fc3c54c4f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52958b47b41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75d8d98de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NORDENGEN INVEST AS ble etablert [år] og holder til i Brandbu.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3 740 221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14 478 423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14 597 408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NORDENGEN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Helmeidvegen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2760 Brandbu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914 621 623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NORDENGEN INVEST AS</a:t>
            </a:r>
          </a:p>
        </p:txBody>
      </p:sp>
    </p:spTree>
  </p:cSld>
  <p:clrMapOvr>
    <a:masterClrMapping xmlns:a="http://schemas.openxmlformats.org/drawingml/2006/main"/>
  </p:clrMapOvr>
</p:sld>
</file>