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7efcf7478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21db1425404963"/>
  </p:sldMasterIdLst>
  <p:sldIdLst>
    <p:sldId xmlns:r="http://schemas.openxmlformats.org/officeDocument/2006/relationships" id="256" r:id="R121125736e4c43fe"/>
    <p:sldId xmlns:r="http://schemas.openxmlformats.org/officeDocument/2006/relationships" id="257" r:id="R49ac66b75a274994"/>
    <p:sldId xmlns:r="http://schemas.openxmlformats.org/officeDocument/2006/relationships" id="258" r:id="R7cc79224762b4431"/>
    <p:sldId xmlns:r="http://schemas.openxmlformats.org/officeDocument/2006/relationships" id="259" r:id="Rb06a374f592146fb"/>
    <p:sldId xmlns:r="http://schemas.openxmlformats.org/officeDocument/2006/relationships" id="260" r:id="Rd1a7dc2358394ea5"/>
    <p:sldId xmlns:r="http://schemas.openxmlformats.org/officeDocument/2006/relationships" id="261" r:id="R13c249ac056e4ba0"/>
    <p:sldId xmlns:r="http://schemas.openxmlformats.org/officeDocument/2006/relationships" id="262" r:id="R8b04652ea3be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1db1425404963" /><Relationship Type="http://schemas.openxmlformats.org/officeDocument/2006/relationships/slide" Target="/ppt/slides/slide1.xml" Id="R121125736e4c43fe" /><Relationship Type="http://schemas.openxmlformats.org/officeDocument/2006/relationships/slide" Target="/ppt/slides/slide2.xml" Id="R49ac66b75a274994" /><Relationship Type="http://schemas.openxmlformats.org/officeDocument/2006/relationships/slide" Target="/ppt/slides/slide3.xml" Id="R7cc79224762b4431" /><Relationship Type="http://schemas.openxmlformats.org/officeDocument/2006/relationships/slide" Target="/ppt/slides/slide4.xml" Id="Rb06a374f592146fb" /><Relationship Type="http://schemas.openxmlformats.org/officeDocument/2006/relationships/slide" Target="/ppt/slides/slide5.xml" Id="Rd1a7dc2358394ea5" /><Relationship Type="http://schemas.openxmlformats.org/officeDocument/2006/relationships/slide" Target="/ppt/slides/slide6.xml" Id="R13c249ac056e4ba0" /><Relationship Type="http://schemas.openxmlformats.org/officeDocument/2006/relationships/slide" Target="/ppt/slides/slide7.xml" Id="R8b04652ea3be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4a2a1e05c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045587e6e4957" /><Relationship Type="http://schemas.openxmlformats.org/officeDocument/2006/relationships/theme" Target="/ppt/slideMasters/theme/theme1.xml" Id="R48488f92b366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045587e6e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aa443d416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a93dc9623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bae516922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301335b1440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bd4a605ce44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c8387b4804e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768556d6f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LJH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 INVEST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18 569 449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54 909 559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62 800 761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CATHRINE JØRGENSDATTER HEJE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914 621 739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INVEST I AS</a:t>
            </a:r>
          </a:p>
        </p:txBody>
      </p:sp>
    </p:spTree>
  </p:cSld>
  <p:clrMapOvr>
    <a:masterClrMapping xmlns:a="http://schemas.openxmlformats.org/drawingml/2006/main"/>
  </p:clrMapOvr>
</p:sld>
</file>