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7f2d4dd7c41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3786913e74e72"/>
  </p:sldMasterIdLst>
  <p:sldIdLst>
    <p:sldId xmlns:r="http://schemas.openxmlformats.org/officeDocument/2006/relationships" id="256" r:id="R139f83e38e454185"/>
    <p:sldId xmlns:r="http://schemas.openxmlformats.org/officeDocument/2006/relationships" id="257" r:id="Rd53492c80a3546db"/>
    <p:sldId xmlns:r="http://schemas.openxmlformats.org/officeDocument/2006/relationships" id="258" r:id="R4d71e85b39194cd2"/>
    <p:sldId xmlns:r="http://schemas.openxmlformats.org/officeDocument/2006/relationships" id="259" r:id="R9014ca46ba594c84"/>
    <p:sldId xmlns:r="http://schemas.openxmlformats.org/officeDocument/2006/relationships" id="260" r:id="R3f0713df1d9f4ee5"/>
    <p:sldId xmlns:r="http://schemas.openxmlformats.org/officeDocument/2006/relationships" id="261" r:id="Rc1c878a7c84e43f9"/>
    <p:sldId xmlns:r="http://schemas.openxmlformats.org/officeDocument/2006/relationships" id="262" r:id="Rc776664cf546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3786913e74e72" /><Relationship Type="http://schemas.openxmlformats.org/officeDocument/2006/relationships/slide" Target="/ppt/slides/slide1.xml" Id="R139f83e38e454185" /><Relationship Type="http://schemas.openxmlformats.org/officeDocument/2006/relationships/slide" Target="/ppt/slides/slide2.xml" Id="Rd53492c80a3546db" /><Relationship Type="http://schemas.openxmlformats.org/officeDocument/2006/relationships/slide" Target="/ppt/slides/slide3.xml" Id="R4d71e85b39194cd2" /><Relationship Type="http://schemas.openxmlformats.org/officeDocument/2006/relationships/slide" Target="/ppt/slides/slide4.xml" Id="R9014ca46ba594c84" /><Relationship Type="http://schemas.openxmlformats.org/officeDocument/2006/relationships/slide" Target="/ppt/slides/slide5.xml" Id="R3f0713df1d9f4ee5" /><Relationship Type="http://schemas.openxmlformats.org/officeDocument/2006/relationships/slide" Target="/ppt/slides/slide6.xml" Id="Rc1c878a7c84e43f9" /><Relationship Type="http://schemas.openxmlformats.org/officeDocument/2006/relationships/slide" Target="/ppt/slides/slide7.xml" Id="Rc776664cf546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2843cdec0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29dce18204491" /><Relationship Type="http://schemas.openxmlformats.org/officeDocument/2006/relationships/theme" Target="/ppt/slideMasters/theme/theme1.xml" Id="R7ed056c0747f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29dce1820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ed4c143af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a307288ba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a0aaafca3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271fcd6ef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f8e18c09f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b13b1d9be49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1386681624f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CSH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CSH INVEST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−1 066 278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14 042 136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14 422 898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26 650 548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SYNNØVE JØRGENSDATTER HEJE HELDAL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Voksenliveien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914 621 798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