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f9e68a58d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af49ecff74410"/>
  </p:sldMasterIdLst>
  <p:sldIdLst>
    <p:sldId xmlns:r="http://schemas.openxmlformats.org/officeDocument/2006/relationships" id="256" r:id="Rb1c7c4c09bcd4369"/>
    <p:sldId xmlns:r="http://schemas.openxmlformats.org/officeDocument/2006/relationships" id="257" r:id="Rd3e35c84142d499d"/>
    <p:sldId xmlns:r="http://schemas.openxmlformats.org/officeDocument/2006/relationships" id="258" r:id="Rf4a2dfc80c224ef7"/>
    <p:sldId xmlns:r="http://schemas.openxmlformats.org/officeDocument/2006/relationships" id="259" r:id="Rad5e5eb7ed234ed0"/>
    <p:sldId xmlns:r="http://schemas.openxmlformats.org/officeDocument/2006/relationships" id="260" r:id="R09791acbcab1496a"/>
    <p:sldId xmlns:r="http://schemas.openxmlformats.org/officeDocument/2006/relationships" id="261" r:id="R935d3856f6ba4751"/>
    <p:sldId xmlns:r="http://schemas.openxmlformats.org/officeDocument/2006/relationships" id="262" r:id="R37d5dee261c1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af49ecff74410" /><Relationship Type="http://schemas.openxmlformats.org/officeDocument/2006/relationships/slide" Target="/ppt/slides/slide1.xml" Id="Rb1c7c4c09bcd4369" /><Relationship Type="http://schemas.openxmlformats.org/officeDocument/2006/relationships/slide" Target="/ppt/slides/slide2.xml" Id="Rd3e35c84142d499d" /><Relationship Type="http://schemas.openxmlformats.org/officeDocument/2006/relationships/slide" Target="/ppt/slides/slide3.xml" Id="Rf4a2dfc80c224ef7" /><Relationship Type="http://schemas.openxmlformats.org/officeDocument/2006/relationships/slide" Target="/ppt/slides/slide4.xml" Id="Rad5e5eb7ed234ed0" /><Relationship Type="http://schemas.openxmlformats.org/officeDocument/2006/relationships/slide" Target="/ppt/slides/slide5.xml" Id="R09791acbcab1496a" /><Relationship Type="http://schemas.openxmlformats.org/officeDocument/2006/relationships/slide" Target="/ppt/slides/slide6.xml" Id="R935d3856f6ba4751" /><Relationship Type="http://schemas.openxmlformats.org/officeDocument/2006/relationships/slide" Target="/ppt/slides/slide7.xml" Id="R37d5dee261c1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40041e854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4211d39f437e" /><Relationship Type="http://schemas.openxmlformats.org/officeDocument/2006/relationships/theme" Target="/ppt/slideMasters/theme/theme1.xml" Id="Rde6c17e59229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a4211d39f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310404cb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7e11aa3e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c307b13b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6cf3460b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dbacac84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4a1508ac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b082e21b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SKOTTA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SKOTTA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18 743 280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JØRGEN RUDSTA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Kirkestredet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3263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SKOTTA HOLDING AS</a:t>
            </a:r>
          </a:p>
        </p:txBody>
      </p:sp>
    </p:spTree>
  </p:cSld>
  <p:clrMapOvr>
    <a:masterClrMapping xmlns:a="http://schemas.openxmlformats.org/drawingml/2006/main"/>
  </p:clrMapOvr>
</p:sld>
</file>