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d58e264e8a47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49ae3fd78a4a31"/>
  </p:sldMasterIdLst>
  <p:sldIdLst>
    <p:sldId xmlns:r="http://schemas.openxmlformats.org/officeDocument/2006/relationships" id="256" r:id="Rac59b02951574877"/>
    <p:sldId xmlns:r="http://schemas.openxmlformats.org/officeDocument/2006/relationships" id="257" r:id="R1b78cabc23ef49c5"/>
    <p:sldId xmlns:r="http://schemas.openxmlformats.org/officeDocument/2006/relationships" id="258" r:id="Re6b9bb4da1984550"/>
    <p:sldId xmlns:r="http://schemas.openxmlformats.org/officeDocument/2006/relationships" id="259" r:id="R52671662a6f34c6c"/>
    <p:sldId xmlns:r="http://schemas.openxmlformats.org/officeDocument/2006/relationships" id="260" r:id="Rbdd340fc0de844c7"/>
    <p:sldId xmlns:r="http://schemas.openxmlformats.org/officeDocument/2006/relationships" id="261" r:id="R40a2f85daedb4322"/>
    <p:sldId xmlns:r="http://schemas.openxmlformats.org/officeDocument/2006/relationships" id="262" r:id="R89fb9499bf324f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9ae3fd78a4a31" /><Relationship Type="http://schemas.openxmlformats.org/officeDocument/2006/relationships/slide" Target="/ppt/slides/slide1.xml" Id="Rac59b02951574877" /><Relationship Type="http://schemas.openxmlformats.org/officeDocument/2006/relationships/slide" Target="/ppt/slides/slide2.xml" Id="R1b78cabc23ef49c5" /><Relationship Type="http://schemas.openxmlformats.org/officeDocument/2006/relationships/slide" Target="/ppt/slides/slide3.xml" Id="Re6b9bb4da1984550" /><Relationship Type="http://schemas.openxmlformats.org/officeDocument/2006/relationships/slide" Target="/ppt/slides/slide4.xml" Id="R52671662a6f34c6c" /><Relationship Type="http://schemas.openxmlformats.org/officeDocument/2006/relationships/slide" Target="/ppt/slides/slide5.xml" Id="Rbdd340fc0de844c7" /><Relationship Type="http://schemas.openxmlformats.org/officeDocument/2006/relationships/slide" Target="/ppt/slides/slide6.xml" Id="R40a2f85daedb4322" /><Relationship Type="http://schemas.openxmlformats.org/officeDocument/2006/relationships/slide" Target="/ppt/slides/slide7.xml" Id="R89fb9499bf324f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f32a7bbb924b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d8325265548ae" /><Relationship Type="http://schemas.openxmlformats.org/officeDocument/2006/relationships/theme" Target="/ppt/slideMasters/theme/theme1.xml" Id="R3fb4144da2c445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ad8325265548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c0e8956f842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1aa220b1d43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d6d554f3f46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6a09412024b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2995a64c44d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0de950c0a4b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649f5e31d44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BERGENSKANTEN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BERGENSKANTEN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BERGENSKANTEN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BERGENSKANTEN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BERGENSKANTEN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BERGENSKANTEN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16 848 739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13 546 541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11 524 696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166 274 661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208 738 028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BERGENSKANTEN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CARINA KRAGE SVENSEN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KRAGE SVENSEN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BRYGGEKANTEN II HOLDING AS  –  19,0 %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SVENSEN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KRAGE SVENSEN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BERGENSKANTEN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20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terje@bryggeloftet.no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914 631 874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BERGENSKANTEN AS</a:t>
            </a:r>
          </a:p>
        </p:txBody>
      </p:sp>
    </p:spTree>
  </p:cSld>
  <p:clrMapOvr>
    <a:masterClrMapping xmlns:a="http://schemas.openxmlformats.org/drawingml/2006/main"/>
  </p:clrMapOvr>
</p:sld>
</file>