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28b8e31c2b48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b1f443942849d5"/>
  </p:sldMasterIdLst>
  <p:sldIdLst>
    <p:sldId xmlns:r="http://schemas.openxmlformats.org/officeDocument/2006/relationships" id="256" r:id="Re1c0774532b142ee"/>
    <p:sldId xmlns:r="http://schemas.openxmlformats.org/officeDocument/2006/relationships" id="257" r:id="R35ae60df54a243de"/>
    <p:sldId xmlns:r="http://schemas.openxmlformats.org/officeDocument/2006/relationships" id="258" r:id="R048bac51380d4150"/>
    <p:sldId xmlns:r="http://schemas.openxmlformats.org/officeDocument/2006/relationships" id="259" r:id="R33613129060c41f9"/>
    <p:sldId xmlns:r="http://schemas.openxmlformats.org/officeDocument/2006/relationships" id="260" r:id="Re2aaa62ae9764531"/>
    <p:sldId xmlns:r="http://schemas.openxmlformats.org/officeDocument/2006/relationships" id="261" r:id="R734c00c8e81e4748"/>
    <p:sldId xmlns:r="http://schemas.openxmlformats.org/officeDocument/2006/relationships" id="262" r:id="R6018288ffc0b4a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b1f443942849d5" /><Relationship Type="http://schemas.openxmlformats.org/officeDocument/2006/relationships/slide" Target="/ppt/slides/slide1.xml" Id="Re1c0774532b142ee" /><Relationship Type="http://schemas.openxmlformats.org/officeDocument/2006/relationships/slide" Target="/ppt/slides/slide2.xml" Id="R35ae60df54a243de" /><Relationship Type="http://schemas.openxmlformats.org/officeDocument/2006/relationships/slide" Target="/ppt/slides/slide3.xml" Id="R048bac51380d4150" /><Relationship Type="http://schemas.openxmlformats.org/officeDocument/2006/relationships/slide" Target="/ppt/slides/slide4.xml" Id="R33613129060c41f9" /><Relationship Type="http://schemas.openxmlformats.org/officeDocument/2006/relationships/slide" Target="/ppt/slides/slide5.xml" Id="Re2aaa62ae9764531" /><Relationship Type="http://schemas.openxmlformats.org/officeDocument/2006/relationships/slide" Target="/ppt/slides/slide6.xml" Id="R734c00c8e81e4748" /><Relationship Type="http://schemas.openxmlformats.org/officeDocument/2006/relationships/slide" Target="/ppt/slides/slide7.xml" Id="R6018288ffc0b4a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599acc12a4e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620f74c4c4a44" /><Relationship Type="http://schemas.openxmlformats.org/officeDocument/2006/relationships/theme" Target="/ppt/slideMasters/theme/theme1.xml" Id="R2814db721d284e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0620f74c4c4a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6dd17f04641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cdf31d53c4d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0bb4520424c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3004a536644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670bea4414b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4ceaa92d143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495050bf048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STENBAKK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STENBAKK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−1 950 675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232 651 006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234 942 559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237 319 751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EKANGER LISE STENBAKK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914 632 536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STENBAKK HOLDING AS</a:t>
            </a:r>
          </a:p>
        </p:txBody>
      </p:sp>
    </p:spTree>
  </p:cSld>
  <p:clrMapOvr>
    <a:masterClrMapping xmlns:a="http://schemas.openxmlformats.org/drawingml/2006/main"/>
  </p:clrMapOvr>
</p:sld>
</file>