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f96ae19ef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15f89cc8d4ac1"/>
  </p:sldMasterIdLst>
  <p:sldIdLst>
    <p:sldId xmlns:r="http://schemas.openxmlformats.org/officeDocument/2006/relationships" id="256" r:id="R77584e5c0a844369"/>
    <p:sldId xmlns:r="http://schemas.openxmlformats.org/officeDocument/2006/relationships" id="257" r:id="Rc1dd05478f4e4174"/>
    <p:sldId xmlns:r="http://schemas.openxmlformats.org/officeDocument/2006/relationships" id="258" r:id="R0926301d1d31478b"/>
    <p:sldId xmlns:r="http://schemas.openxmlformats.org/officeDocument/2006/relationships" id="259" r:id="Rc81c82be135744cb"/>
    <p:sldId xmlns:r="http://schemas.openxmlformats.org/officeDocument/2006/relationships" id="260" r:id="Rb5f435d2bad84870"/>
    <p:sldId xmlns:r="http://schemas.openxmlformats.org/officeDocument/2006/relationships" id="261" r:id="R9ac1c6883e51443a"/>
    <p:sldId xmlns:r="http://schemas.openxmlformats.org/officeDocument/2006/relationships" id="262" r:id="R2ab8fdc690b2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15f89cc8d4ac1" /><Relationship Type="http://schemas.openxmlformats.org/officeDocument/2006/relationships/slide" Target="/ppt/slides/slide1.xml" Id="R77584e5c0a844369" /><Relationship Type="http://schemas.openxmlformats.org/officeDocument/2006/relationships/slide" Target="/ppt/slides/slide2.xml" Id="Rc1dd05478f4e4174" /><Relationship Type="http://schemas.openxmlformats.org/officeDocument/2006/relationships/slide" Target="/ppt/slides/slide3.xml" Id="R0926301d1d31478b" /><Relationship Type="http://schemas.openxmlformats.org/officeDocument/2006/relationships/slide" Target="/ppt/slides/slide4.xml" Id="Rc81c82be135744cb" /><Relationship Type="http://schemas.openxmlformats.org/officeDocument/2006/relationships/slide" Target="/ppt/slides/slide5.xml" Id="Rb5f435d2bad84870" /><Relationship Type="http://schemas.openxmlformats.org/officeDocument/2006/relationships/slide" Target="/ppt/slides/slide6.xml" Id="R9ac1c6883e51443a" /><Relationship Type="http://schemas.openxmlformats.org/officeDocument/2006/relationships/slide" Target="/ppt/slides/slide7.xml" Id="R2ab8fdc690b2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2cecdb3aa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9fe987c2407b" /><Relationship Type="http://schemas.openxmlformats.org/officeDocument/2006/relationships/theme" Target="/ppt/slideMasters/theme/theme1.xml" Id="Re7e88af541f9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89fe987c2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d1a33a5c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1d1b8ab4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450c2427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72b77b23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bcb0962d7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55060e0a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59317d34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81 171 846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88 468 754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914 633 087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