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6dc341f37046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09624e39694c96"/>
  </p:sldMasterIdLst>
  <p:sldIdLst>
    <p:sldId xmlns:r="http://schemas.openxmlformats.org/officeDocument/2006/relationships" id="256" r:id="R7e1de629d53842cc"/>
    <p:sldId xmlns:r="http://schemas.openxmlformats.org/officeDocument/2006/relationships" id="257" r:id="R4b620c866f0e4fcb"/>
    <p:sldId xmlns:r="http://schemas.openxmlformats.org/officeDocument/2006/relationships" id="258" r:id="R8aeceb306af049e6"/>
    <p:sldId xmlns:r="http://schemas.openxmlformats.org/officeDocument/2006/relationships" id="259" r:id="R82c379e2bfe5436a"/>
    <p:sldId xmlns:r="http://schemas.openxmlformats.org/officeDocument/2006/relationships" id="260" r:id="R98cf02367c664fb7"/>
    <p:sldId xmlns:r="http://schemas.openxmlformats.org/officeDocument/2006/relationships" id="261" r:id="R0e004160016c476c"/>
    <p:sldId xmlns:r="http://schemas.openxmlformats.org/officeDocument/2006/relationships" id="262" r:id="Rb5cde610285248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9624e39694c96" /><Relationship Type="http://schemas.openxmlformats.org/officeDocument/2006/relationships/slide" Target="/ppt/slides/slide1.xml" Id="R7e1de629d53842cc" /><Relationship Type="http://schemas.openxmlformats.org/officeDocument/2006/relationships/slide" Target="/ppt/slides/slide2.xml" Id="R4b620c866f0e4fcb" /><Relationship Type="http://schemas.openxmlformats.org/officeDocument/2006/relationships/slide" Target="/ppt/slides/slide3.xml" Id="R8aeceb306af049e6" /><Relationship Type="http://schemas.openxmlformats.org/officeDocument/2006/relationships/slide" Target="/ppt/slides/slide4.xml" Id="R82c379e2bfe5436a" /><Relationship Type="http://schemas.openxmlformats.org/officeDocument/2006/relationships/slide" Target="/ppt/slides/slide5.xml" Id="R98cf02367c664fb7" /><Relationship Type="http://schemas.openxmlformats.org/officeDocument/2006/relationships/slide" Target="/ppt/slides/slide6.xml" Id="R0e004160016c476c" /><Relationship Type="http://schemas.openxmlformats.org/officeDocument/2006/relationships/slide" Target="/ppt/slides/slide7.xml" Id="Rb5cde610285248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b8f6f4705642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091a5a6fd4e06" /><Relationship Type="http://schemas.openxmlformats.org/officeDocument/2006/relationships/theme" Target="/ppt/slideMasters/theme/theme1.xml" Id="R117335b1d0044b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3091a5a6fd4e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90d8d8c8041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79d20ff3949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d21a4424f42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47ea0debc49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00c829fa54e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11ef00bc44f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7804d76c04e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LYSSAND BYGG &amp;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LYSSAND BYGG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LYSSAND BYGG &amp; BETONG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LYSSAND BYGG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LYSSAND BYGG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LYSSAND BYGG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11 983 203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−767 242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707 141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3 450 827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LYSSAND BYGG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LYSSAND GJERMUND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LYSSAND BYGG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5211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gjermund.lyssand@hotmail.no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914 634 385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LYSSAND BYGG &amp; BETONG AS</a:t>
            </a:r>
          </a:p>
        </p:txBody>
      </p:sp>
    </p:spTree>
  </p:cSld>
  <p:clrMapOvr>
    <a:masterClrMapping xmlns:a="http://schemas.openxmlformats.org/drawingml/2006/main"/>
  </p:clrMapOvr>
</p:sld>
</file>