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dfeba21d3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4babcc0974f2d"/>
  </p:sldMasterIdLst>
  <p:sldIdLst>
    <p:sldId xmlns:r="http://schemas.openxmlformats.org/officeDocument/2006/relationships" id="256" r:id="R5e881e450eb64f34"/>
    <p:sldId xmlns:r="http://schemas.openxmlformats.org/officeDocument/2006/relationships" id="257" r:id="R1d2eddae1eb04b75"/>
    <p:sldId xmlns:r="http://schemas.openxmlformats.org/officeDocument/2006/relationships" id="258" r:id="R99408d084ee44ffb"/>
    <p:sldId xmlns:r="http://schemas.openxmlformats.org/officeDocument/2006/relationships" id="259" r:id="Rd05c35562ca649ab"/>
    <p:sldId xmlns:r="http://schemas.openxmlformats.org/officeDocument/2006/relationships" id="260" r:id="R9a907d16cacd4af2"/>
    <p:sldId xmlns:r="http://schemas.openxmlformats.org/officeDocument/2006/relationships" id="261" r:id="R382408c8c6334aa0"/>
    <p:sldId xmlns:r="http://schemas.openxmlformats.org/officeDocument/2006/relationships" id="262" r:id="R61b3d18fc2fd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4babcc0974f2d" /><Relationship Type="http://schemas.openxmlformats.org/officeDocument/2006/relationships/slide" Target="/ppt/slides/slide1.xml" Id="R5e881e450eb64f34" /><Relationship Type="http://schemas.openxmlformats.org/officeDocument/2006/relationships/slide" Target="/ppt/slides/slide2.xml" Id="R1d2eddae1eb04b75" /><Relationship Type="http://schemas.openxmlformats.org/officeDocument/2006/relationships/slide" Target="/ppt/slides/slide3.xml" Id="R99408d084ee44ffb" /><Relationship Type="http://schemas.openxmlformats.org/officeDocument/2006/relationships/slide" Target="/ppt/slides/slide4.xml" Id="Rd05c35562ca649ab" /><Relationship Type="http://schemas.openxmlformats.org/officeDocument/2006/relationships/slide" Target="/ppt/slides/slide5.xml" Id="R9a907d16cacd4af2" /><Relationship Type="http://schemas.openxmlformats.org/officeDocument/2006/relationships/slide" Target="/ppt/slides/slide6.xml" Id="R382408c8c6334aa0" /><Relationship Type="http://schemas.openxmlformats.org/officeDocument/2006/relationships/slide" Target="/ppt/slides/slide7.xml" Id="R61b3d18fc2fd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d8130bffa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1696f6b94a1c" /><Relationship Type="http://schemas.openxmlformats.org/officeDocument/2006/relationships/theme" Target="/ppt/slideMasters/theme/theme1.xml" Id="R5906c7d4a267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51696f6b9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56794686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ea177c43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ab7cfdf5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a6473e38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98841d87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0cdeccee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4836454c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LØVÅSTOMTA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LØVÅSTOMTA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914 634 709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