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56eaef9ef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873f9b47344e3"/>
  </p:sldMasterIdLst>
  <p:sldIdLst>
    <p:sldId xmlns:r="http://schemas.openxmlformats.org/officeDocument/2006/relationships" id="256" r:id="Rf96cda109f914d4d"/>
    <p:sldId xmlns:r="http://schemas.openxmlformats.org/officeDocument/2006/relationships" id="257" r:id="R6585a48e7dd8440b"/>
    <p:sldId xmlns:r="http://schemas.openxmlformats.org/officeDocument/2006/relationships" id="258" r:id="R0ad5ea418d6b458f"/>
    <p:sldId xmlns:r="http://schemas.openxmlformats.org/officeDocument/2006/relationships" id="259" r:id="Rfee122d6d60d4f77"/>
    <p:sldId xmlns:r="http://schemas.openxmlformats.org/officeDocument/2006/relationships" id="260" r:id="R9f37659dd6104da4"/>
    <p:sldId xmlns:r="http://schemas.openxmlformats.org/officeDocument/2006/relationships" id="261" r:id="R2c199dad5be041c5"/>
    <p:sldId xmlns:r="http://schemas.openxmlformats.org/officeDocument/2006/relationships" id="262" r:id="R1fd38e074086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873f9b47344e3" /><Relationship Type="http://schemas.openxmlformats.org/officeDocument/2006/relationships/slide" Target="/ppt/slides/slide1.xml" Id="Rf96cda109f914d4d" /><Relationship Type="http://schemas.openxmlformats.org/officeDocument/2006/relationships/slide" Target="/ppt/slides/slide2.xml" Id="R6585a48e7dd8440b" /><Relationship Type="http://schemas.openxmlformats.org/officeDocument/2006/relationships/slide" Target="/ppt/slides/slide3.xml" Id="R0ad5ea418d6b458f" /><Relationship Type="http://schemas.openxmlformats.org/officeDocument/2006/relationships/slide" Target="/ppt/slides/slide4.xml" Id="Rfee122d6d60d4f77" /><Relationship Type="http://schemas.openxmlformats.org/officeDocument/2006/relationships/slide" Target="/ppt/slides/slide5.xml" Id="R9f37659dd6104da4" /><Relationship Type="http://schemas.openxmlformats.org/officeDocument/2006/relationships/slide" Target="/ppt/slides/slide6.xml" Id="R2c199dad5be041c5" /><Relationship Type="http://schemas.openxmlformats.org/officeDocument/2006/relationships/slide" Target="/ppt/slides/slide7.xml" Id="R1fd38e074086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1fc0ec51c49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600c699be4e67" /><Relationship Type="http://schemas.openxmlformats.org/officeDocument/2006/relationships/theme" Target="/ppt/slideMasters/theme/theme1.xml" Id="R09b914e1d051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d600c699be4e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740c8f86b48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5fbd22cd3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80988cf43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0cf445bd14d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6e7f3403b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f21d585a4d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3a3cce570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SIGVE LINDLAND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SIGVE LINDLAND AS ble etablert [år] og holder til i Lyngdal.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512 524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40 085 151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50 706 535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SIGVE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Åsanveien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914 651 042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SIGVE LINDLAND AS</a:t>
            </a:r>
          </a:p>
        </p:txBody>
      </p:sp>
    </p:spTree>
  </p:cSld>
  <p:clrMapOvr>
    <a:masterClrMapping xmlns:a="http://schemas.openxmlformats.org/drawingml/2006/main"/>
  </p:clrMapOvr>
</p:sld>
</file>