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422ae35f4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1ff5166d34784"/>
  </p:sldMasterIdLst>
  <p:sldIdLst>
    <p:sldId xmlns:r="http://schemas.openxmlformats.org/officeDocument/2006/relationships" id="256" r:id="R2d7902c1057e443e"/>
    <p:sldId xmlns:r="http://schemas.openxmlformats.org/officeDocument/2006/relationships" id="257" r:id="Rfa43523331644cd4"/>
    <p:sldId xmlns:r="http://schemas.openxmlformats.org/officeDocument/2006/relationships" id="258" r:id="R44aeaf0433114cd5"/>
    <p:sldId xmlns:r="http://schemas.openxmlformats.org/officeDocument/2006/relationships" id="259" r:id="R923c9545d9ec44bf"/>
    <p:sldId xmlns:r="http://schemas.openxmlformats.org/officeDocument/2006/relationships" id="260" r:id="Re2410799015c4a8e"/>
    <p:sldId xmlns:r="http://schemas.openxmlformats.org/officeDocument/2006/relationships" id="261" r:id="Rbe45d6df9f1a45d9"/>
    <p:sldId xmlns:r="http://schemas.openxmlformats.org/officeDocument/2006/relationships" id="262" r:id="R0dbd46f3737a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1ff5166d34784" /><Relationship Type="http://schemas.openxmlformats.org/officeDocument/2006/relationships/slide" Target="/ppt/slides/slide1.xml" Id="R2d7902c1057e443e" /><Relationship Type="http://schemas.openxmlformats.org/officeDocument/2006/relationships/slide" Target="/ppt/slides/slide2.xml" Id="Rfa43523331644cd4" /><Relationship Type="http://schemas.openxmlformats.org/officeDocument/2006/relationships/slide" Target="/ppt/slides/slide3.xml" Id="R44aeaf0433114cd5" /><Relationship Type="http://schemas.openxmlformats.org/officeDocument/2006/relationships/slide" Target="/ppt/slides/slide4.xml" Id="R923c9545d9ec44bf" /><Relationship Type="http://schemas.openxmlformats.org/officeDocument/2006/relationships/slide" Target="/ppt/slides/slide5.xml" Id="Re2410799015c4a8e" /><Relationship Type="http://schemas.openxmlformats.org/officeDocument/2006/relationships/slide" Target="/ppt/slides/slide6.xml" Id="Rbe45d6df9f1a45d9" /><Relationship Type="http://schemas.openxmlformats.org/officeDocument/2006/relationships/slide" Target="/ppt/slides/slide7.xml" Id="R0dbd46f3737a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a5aa6b806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ab785b4b4a20" /><Relationship Type="http://schemas.openxmlformats.org/officeDocument/2006/relationships/theme" Target="/ppt/slideMasters/theme/theme1.xml" Id="Re5925f1b17cc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9ab785b4b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8cd38237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162e4e96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5a8bf3172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e268cb34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8c9e02cb3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23121635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d1080e65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LINDLAND PERFORMANCE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PERFORMANCE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PERFORMANCE 2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PERFORMANCE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PERFORMANCE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PERFORMANCE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50 769 364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58 701 883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PERFORMANCE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PERFORMANCE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roar@lindlandas.no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914 651 050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PERFORMANCE 2 AS</a:t>
            </a:r>
          </a:p>
        </p:txBody>
      </p:sp>
    </p:spTree>
  </p:cSld>
  <p:clrMapOvr>
    <a:masterClrMapping xmlns:a="http://schemas.openxmlformats.org/drawingml/2006/main"/>
  </p:clrMapOvr>
</p:sld>
</file>