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68d5c8b80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5d11f37e54d1e"/>
  </p:sldMasterIdLst>
  <p:sldIdLst>
    <p:sldId xmlns:r="http://schemas.openxmlformats.org/officeDocument/2006/relationships" id="256" r:id="R144a9d5f9fc743a1"/>
    <p:sldId xmlns:r="http://schemas.openxmlformats.org/officeDocument/2006/relationships" id="257" r:id="R6e9957021dd8438c"/>
    <p:sldId xmlns:r="http://schemas.openxmlformats.org/officeDocument/2006/relationships" id="258" r:id="Rd60363c77d094853"/>
    <p:sldId xmlns:r="http://schemas.openxmlformats.org/officeDocument/2006/relationships" id="259" r:id="R8b523f41b5bb4d31"/>
    <p:sldId xmlns:r="http://schemas.openxmlformats.org/officeDocument/2006/relationships" id="260" r:id="R8b1cde7e2011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5d11f37e54d1e" /><Relationship Type="http://schemas.openxmlformats.org/officeDocument/2006/relationships/slide" Target="/ppt/slides/slide1.xml" Id="R144a9d5f9fc743a1" /><Relationship Type="http://schemas.openxmlformats.org/officeDocument/2006/relationships/slide" Target="/ppt/slides/slide2.xml" Id="R6e9957021dd8438c" /><Relationship Type="http://schemas.openxmlformats.org/officeDocument/2006/relationships/slide" Target="/ppt/slides/slide3.xml" Id="Rd60363c77d094853" /><Relationship Type="http://schemas.openxmlformats.org/officeDocument/2006/relationships/slide" Target="/ppt/slides/slide4.xml" Id="R8b523f41b5bb4d31" /><Relationship Type="http://schemas.openxmlformats.org/officeDocument/2006/relationships/slide" Target="/ppt/slides/slide5.xml" Id="R8b1cde7e2011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700b0ccfa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da78f8824265" /><Relationship Type="http://schemas.openxmlformats.org/officeDocument/2006/relationships/theme" Target="/ppt/slideMasters/theme/theme1.xml" Id="R79227ba52442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8da78f882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20d62ebb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a559836b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e05de61c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97a61bd9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f14644a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NÆRINGSVIRKSOMHET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NÆRINGSVIRKSOMHET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