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8ce2883b249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64975602143c3"/>
  </p:sldMasterIdLst>
  <p:sldIdLst>
    <p:sldId xmlns:r="http://schemas.openxmlformats.org/officeDocument/2006/relationships" id="256" r:id="Rc722d0c23b9549a0"/>
    <p:sldId xmlns:r="http://schemas.openxmlformats.org/officeDocument/2006/relationships" id="257" r:id="R098c8b60313b4c2f"/>
    <p:sldId xmlns:r="http://schemas.openxmlformats.org/officeDocument/2006/relationships" id="258" r:id="R1ad067e050684f16"/>
    <p:sldId xmlns:r="http://schemas.openxmlformats.org/officeDocument/2006/relationships" id="259" r:id="R2619e6f119a24b9d"/>
    <p:sldId xmlns:r="http://schemas.openxmlformats.org/officeDocument/2006/relationships" id="260" r:id="Rb0f68cfb87fc4e6c"/>
    <p:sldId xmlns:r="http://schemas.openxmlformats.org/officeDocument/2006/relationships" id="261" r:id="R92cb184585684edb"/>
    <p:sldId xmlns:r="http://schemas.openxmlformats.org/officeDocument/2006/relationships" id="262" r:id="R18275d273e58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64975602143c3" /><Relationship Type="http://schemas.openxmlformats.org/officeDocument/2006/relationships/slide" Target="/ppt/slides/slide1.xml" Id="Rc722d0c23b9549a0" /><Relationship Type="http://schemas.openxmlformats.org/officeDocument/2006/relationships/slide" Target="/ppt/slides/slide2.xml" Id="R098c8b60313b4c2f" /><Relationship Type="http://schemas.openxmlformats.org/officeDocument/2006/relationships/slide" Target="/ppt/slides/slide3.xml" Id="R1ad067e050684f16" /><Relationship Type="http://schemas.openxmlformats.org/officeDocument/2006/relationships/slide" Target="/ppt/slides/slide4.xml" Id="R2619e6f119a24b9d" /><Relationship Type="http://schemas.openxmlformats.org/officeDocument/2006/relationships/slide" Target="/ppt/slides/slide5.xml" Id="Rb0f68cfb87fc4e6c" /><Relationship Type="http://schemas.openxmlformats.org/officeDocument/2006/relationships/slide" Target="/ppt/slides/slide6.xml" Id="R92cb184585684edb" /><Relationship Type="http://schemas.openxmlformats.org/officeDocument/2006/relationships/slide" Target="/ppt/slides/slide7.xml" Id="R18275d273e58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39c112d2d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939a99476439c" /><Relationship Type="http://schemas.openxmlformats.org/officeDocument/2006/relationships/theme" Target="/ppt/slideMasters/theme/theme1.xml" Id="R2bff6c573839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5939a99476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7ad7115a3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ca03537504f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f360c191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9e88c52e9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fc8c37005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a47eb0bbb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933b515644e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6 886 589 000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877 099 000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769 520 000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565 969 000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3 508 890 000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Meyers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914 670 705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Ringnes AS</a:t>
            </a:r>
          </a:p>
        </p:txBody>
      </p:sp>
    </p:spTree>
  </p:cSld>
  <p:clrMapOvr>
    <a:masterClrMapping xmlns:a="http://schemas.openxmlformats.org/drawingml/2006/main"/>
  </p:clrMapOvr>
</p:sld>
</file>