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dda7cd1d6e49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bc5376c0e943a0"/>
  </p:sldMasterIdLst>
  <p:sldIdLst>
    <p:sldId xmlns:r="http://schemas.openxmlformats.org/officeDocument/2006/relationships" id="256" r:id="R5d6d6fe9d0734c88"/>
    <p:sldId xmlns:r="http://schemas.openxmlformats.org/officeDocument/2006/relationships" id="257" r:id="R7d669b85fb52417a"/>
    <p:sldId xmlns:r="http://schemas.openxmlformats.org/officeDocument/2006/relationships" id="258" r:id="R8f3eccab2d7b46cd"/>
    <p:sldId xmlns:r="http://schemas.openxmlformats.org/officeDocument/2006/relationships" id="259" r:id="R26cbe27894224ed0"/>
    <p:sldId xmlns:r="http://schemas.openxmlformats.org/officeDocument/2006/relationships" id="260" r:id="Rc83b568a71214dbb"/>
    <p:sldId xmlns:r="http://schemas.openxmlformats.org/officeDocument/2006/relationships" id="261" r:id="R7d0b6106c7a54c31"/>
    <p:sldId xmlns:r="http://schemas.openxmlformats.org/officeDocument/2006/relationships" id="262" r:id="Rfdf78ca3b40e47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bc5376c0e943a0" /><Relationship Type="http://schemas.openxmlformats.org/officeDocument/2006/relationships/slide" Target="/ppt/slides/slide1.xml" Id="R5d6d6fe9d0734c88" /><Relationship Type="http://schemas.openxmlformats.org/officeDocument/2006/relationships/slide" Target="/ppt/slides/slide2.xml" Id="R7d669b85fb52417a" /><Relationship Type="http://schemas.openxmlformats.org/officeDocument/2006/relationships/slide" Target="/ppt/slides/slide3.xml" Id="R8f3eccab2d7b46cd" /><Relationship Type="http://schemas.openxmlformats.org/officeDocument/2006/relationships/slide" Target="/ppt/slides/slide4.xml" Id="R26cbe27894224ed0" /><Relationship Type="http://schemas.openxmlformats.org/officeDocument/2006/relationships/slide" Target="/ppt/slides/slide5.xml" Id="Rc83b568a71214dbb" /><Relationship Type="http://schemas.openxmlformats.org/officeDocument/2006/relationships/slide" Target="/ppt/slides/slide6.xml" Id="R7d0b6106c7a54c31" /><Relationship Type="http://schemas.openxmlformats.org/officeDocument/2006/relationships/slide" Target="/ppt/slides/slide7.xml" Id="Rfdf78ca3b40e47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bd197777d245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adcb6afe44727" /><Relationship Type="http://schemas.openxmlformats.org/officeDocument/2006/relationships/theme" Target="/ppt/slideMasters/theme/theme1.xml" Id="R9de5709ff9394a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9adcb6afe447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ad527e40f43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d1d6deb7149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3dfdf961546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a48e8498043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86280104644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62083f8df49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f1af4e27342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NORDBØ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NORDBØ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23 759 103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11 047 286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60 015 572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356 339 895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569 015 960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NORDBØ AS  –  74,1 %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 REIDAR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NORDBØ REIDAR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EVENSTAD HILDEGUNN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NORDBØ TONE-BRIT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OLUFSEN HELENE  –  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914 694 612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AS</a:t>
            </a:r>
          </a:p>
        </p:txBody>
      </p:sp>
    </p:spTree>
  </p:cSld>
  <p:clrMapOvr>
    <a:masterClrMapping xmlns:a="http://schemas.openxmlformats.org/drawingml/2006/main"/>
  </p:clrMapOvr>
</p:sld>
</file>