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026a71dd9a4b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47c2619c7b4500"/>
  </p:sldMasterIdLst>
  <p:sldIdLst>
    <p:sldId xmlns:r="http://schemas.openxmlformats.org/officeDocument/2006/relationships" id="256" r:id="Ra6ae5a49260e4536"/>
    <p:sldId xmlns:r="http://schemas.openxmlformats.org/officeDocument/2006/relationships" id="257" r:id="Rb6ac707df6394d38"/>
    <p:sldId xmlns:r="http://schemas.openxmlformats.org/officeDocument/2006/relationships" id="258" r:id="R438ebbf0777c4d1f"/>
    <p:sldId xmlns:r="http://schemas.openxmlformats.org/officeDocument/2006/relationships" id="259" r:id="R4633e7d0e05a4a4d"/>
    <p:sldId xmlns:r="http://schemas.openxmlformats.org/officeDocument/2006/relationships" id="260" r:id="Ra7dfe1f67b7b4476"/>
    <p:sldId xmlns:r="http://schemas.openxmlformats.org/officeDocument/2006/relationships" id="261" r:id="R337375ae4de044fd"/>
    <p:sldId xmlns:r="http://schemas.openxmlformats.org/officeDocument/2006/relationships" id="262" r:id="R84c1b9a9ed944a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47c2619c7b4500" /><Relationship Type="http://schemas.openxmlformats.org/officeDocument/2006/relationships/slide" Target="/ppt/slides/slide1.xml" Id="Ra6ae5a49260e4536" /><Relationship Type="http://schemas.openxmlformats.org/officeDocument/2006/relationships/slide" Target="/ppt/slides/slide2.xml" Id="Rb6ac707df6394d38" /><Relationship Type="http://schemas.openxmlformats.org/officeDocument/2006/relationships/slide" Target="/ppt/slides/slide3.xml" Id="R438ebbf0777c4d1f" /><Relationship Type="http://schemas.openxmlformats.org/officeDocument/2006/relationships/slide" Target="/ppt/slides/slide4.xml" Id="R4633e7d0e05a4a4d" /><Relationship Type="http://schemas.openxmlformats.org/officeDocument/2006/relationships/slide" Target="/ppt/slides/slide5.xml" Id="Ra7dfe1f67b7b4476" /><Relationship Type="http://schemas.openxmlformats.org/officeDocument/2006/relationships/slide" Target="/ppt/slides/slide6.xml" Id="R337375ae4de044fd" /><Relationship Type="http://schemas.openxmlformats.org/officeDocument/2006/relationships/slide" Target="/ppt/slides/slide7.xml" Id="R84c1b9a9ed944a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1a22949bca4d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cdac33a37484f" /><Relationship Type="http://schemas.openxmlformats.org/officeDocument/2006/relationships/theme" Target="/ppt/slideMasters/theme/theme1.xml" Id="R6ab3007a6dbf45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2cdac33a3748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988ed33c848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356e31ad140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1a4e3533e48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e060840ab44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98503653d40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b9188a0f24e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cab455dbf49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BGC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BGC HOLDING AS ble etablert [år] og holder til i Sørreisa.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18 287 401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40 652 384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44 424 395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BIANCA ANGELL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9310 Sørreisa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914 716 063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BGC HOLDING AS</a:t>
            </a:r>
          </a:p>
        </p:txBody>
      </p:sp>
    </p:spTree>
  </p:cSld>
  <p:clrMapOvr>
    <a:masterClrMapping xmlns:a="http://schemas.openxmlformats.org/drawingml/2006/main"/>
  </p:clrMapOvr>
</p:sld>
</file>