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636cc2175a4c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71698306dc49c6"/>
  </p:sldMasterIdLst>
  <p:sldIdLst>
    <p:sldId xmlns:r="http://schemas.openxmlformats.org/officeDocument/2006/relationships" id="256" r:id="Rb8264e78d0d9498b"/>
    <p:sldId xmlns:r="http://schemas.openxmlformats.org/officeDocument/2006/relationships" id="257" r:id="Rffa6fee36a3f4297"/>
    <p:sldId xmlns:r="http://schemas.openxmlformats.org/officeDocument/2006/relationships" id="258" r:id="R3bedcff9175a4ff9"/>
    <p:sldId xmlns:r="http://schemas.openxmlformats.org/officeDocument/2006/relationships" id="259" r:id="R36a16afd807e43e1"/>
    <p:sldId xmlns:r="http://schemas.openxmlformats.org/officeDocument/2006/relationships" id="260" r:id="Re49facf1fbf14867"/>
    <p:sldId xmlns:r="http://schemas.openxmlformats.org/officeDocument/2006/relationships" id="261" r:id="Re7cccbff0db3409f"/>
    <p:sldId xmlns:r="http://schemas.openxmlformats.org/officeDocument/2006/relationships" id="262" r:id="R54a3c9acd57147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1698306dc49c6" /><Relationship Type="http://schemas.openxmlformats.org/officeDocument/2006/relationships/slide" Target="/ppt/slides/slide1.xml" Id="Rb8264e78d0d9498b" /><Relationship Type="http://schemas.openxmlformats.org/officeDocument/2006/relationships/slide" Target="/ppt/slides/slide2.xml" Id="Rffa6fee36a3f4297" /><Relationship Type="http://schemas.openxmlformats.org/officeDocument/2006/relationships/slide" Target="/ppt/slides/slide3.xml" Id="R3bedcff9175a4ff9" /><Relationship Type="http://schemas.openxmlformats.org/officeDocument/2006/relationships/slide" Target="/ppt/slides/slide4.xml" Id="R36a16afd807e43e1" /><Relationship Type="http://schemas.openxmlformats.org/officeDocument/2006/relationships/slide" Target="/ppt/slides/slide5.xml" Id="Re49facf1fbf14867" /><Relationship Type="http://schemas.openxmlformats.org/officeDocument/2006/relationships/slide" Target="/ppt/slides/slide6.xml" Id="Re7cccbff0db3409f" /><Relationship Type="http://schemas.openxmlformats.org/officeDocument/2006/relationships/slide" Target="/ppt/slides/slide7.xml" Id="R54a3c9acd57147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66a5727214f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b5de7cc29450f" /><Relationship Type="http://schemas.openxmlformats.org/officeDocument/2006/relationships/theme" Target="/ppt/slideMasters/theme/theme1.xml" Id="Ra4cee2c4e99c41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6b5de7cc2945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e2b5c890ac4f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fd3c799ea4a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23a3cbd9b4c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3616b33e94f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74b1142484e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901166b4a46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086e18ebf4a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1 081 753 000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3 564 350 000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4 822 439 000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MAGNAR  –  96,8 %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WITZØE GUSTAV MAGNAR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THOMAS JOHAN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914 719 828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KVARV AS</a:t>
            </a:r>
          </a:p>
        </p:txBody>
      </p:sp>
    </p:spTree>
  </p:cSld>
  <p:clrMapOvr>
    <a:masterClrMapping xmlns:a="http://schemas.openxmlformats.org/drawingml/2006/main"/>
  </p:clrMapOvr>
</p:sld>
</file>