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82b008a9934f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9e22b45e3442d4"/>
  </p:sldMasterIdLst>
  <p:sldIdLst>
    <p:sldId xmlns:r="http://schemas.openxmlformats.org/officeDocument/2006/relationships" id="256" r:id="R15a71d58e97a4e41"/>
    <p:sldId xmlns:r="http://schemas.openxmlformats.org/officeDocument/2006/relationships" id="257" r:id="Ra0ee5cf150b84f08"/>
    <p:sldId xmlns:r="http://schemas.openxmlformats.org/officeDocument/2006/relationships" id="258" r:id="R77b057318d30432a"/>
    <p:sldId xmlns:r="http://schemas.openxmlformats.org/officeDocument/2006/relationships" id="259" r:id="R368635f0205543a5"/>
    <p:sldId xmlns:r="http://schemas.openxmlformats.org/officeDocument/2006/relationships" id="260" r:id="R0cb75c9237554e14"/>
    <p:sldId xmlns:r="http://schemas.openxmlformats.org/officeDocument/2006/relationships" id="261" r:id="Re53c2b7f79254abc"/>
    <p:sldId xmlns:r="http://schemas.openxmlformats.org/officeDocument/2006/relationships" id="262" r:id="R0ad425de74754b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9e22b45e3442d4" /><Relationship Type="http://schemas.openxmlformats.org/officeDocument/2006/relationships/slide" Target="/ppt/slides/slide1.xml" Id="R15a71d58e97a4e41" /><Relationship Type="http://schemas.openxmlformats.org/officeDocument/2006/relationships/slide" Target="/ppt/slides/slide2.xml" Id="Ra0ee5cf150b84f08" /><Relationship Type="http://schemas.openxmlformats.org/officeDocument/2006/relationships/slide" Target="/ppt/slides/slide3.xml" Id="R77b057318d30432a" /><Relationship Type="http://schemas.openxmlformats.org/officeDocument/2006/relationships/slide" Target="/ppt/slides/slide4.xml" Id="R368635f0205543a5" /><Relationship Type="http://schemas.openxmlformats.org/officeDocument/2006/relationships/slide" Target="/ppt/slides/slide5.xml" Id="R0cb75c9237554e14" /><Relationship Type="http://schemas.openxmlformats.org/officeDocument/2006/relationships/slide" Target="/ppt/slides/slide6.xml" Id="Re53c2b7f79254abc" /><Relationship Type="http://schemas.openxmlformats.org/officeDocument/2006/relationships/slide" Target="/ppt/slides/slide7.xml" Id="R0ad425de74754b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0118b8db8043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5d64d40354d1a" /><Relationship Type="http://schemas.openxmlformats.org/officeDocument/2006/relationships/theme" Target="/ppt/slideMasters/theme/theme1.xml" Id="Rda20cb49724d4e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55d64d40354d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ce73ef9014b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a7c01368542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0e16092a14a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c65c9685e46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b7713d0e24c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04bfdc4bc49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eb557517740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NETROM TROMSØ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NETROM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NETROM TROMSØ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NETROM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NETROM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NETROM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1 110 795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623 011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6 047 949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86 381 409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104 519 361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NETROM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KRÆMER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NETROM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H0603, Nordheimvegen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914 723 116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NETROM TROMSØ AS</a:t>
            </a:r>
          </a:p>
        </p:txBody>
      </p:sp>
    </p:spTree>
  </p:cSld>
  <p:clrMapOvr>
    <a:masterClrMapping xmlns:a="http://schemas.openxmlformats.org/drawingml/2006/main"/>
  </p:clrMapOvr>
</p:sld>
</file>