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6034014bc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edf3d7bd740ba"/>
  </p:sldMasterIdLst>
  <p:sldIdLst>
    <p:sldId xmlns:r="http://schemas.openxmlformats.org/officeDocument/2006/relationships" id="256" r:id="R86b35c39711e4271"/>
    <p:sldId xmlns:r="http://schemas.openxmlformats.org/officeDocument/2006/relationships" id="257" r:id="Rea0b298af7fe410d"/>
    <p:sldId xmlns:r="http://schemas.openxmlformats.org/officeDocument/2006/relationships" id="258" r:id="Rc3170ef1472b4a38"/>
    <p:sldId xmlns:r="http://schemas.openxmlformats.org/officeDocument/2006/relationships" id="259" r:id="Rfae5972fd56c446b"/>
    <p:sldId xmlns:r="http://schemas.openxmlformats.org/officeDocument/2006/relationships" id="260" r:id="R8e9aa783d9e041b8"/>
    <p:sldId xmlns:r="http://schemas.openxmlformats.org/officeDocument/2006/relationships" id="261" r:id="Rfa0ed97f79b04082"/>
    <p:sldId xmlns:r="http://schemas.openxmlformats.org/officeDocument/2006/relationships" id="262" r:id="R957609a87527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edf3d7bd740ba" /><Relationship Type="http://schemas.openxmlformats.org/officeDocument/2006/relationships/slide" Target="/ppt/slides/slide1.xml" Id="R86b35c39711e4271" /><Relationship Type="http://schemas.openxmlformats.org/officeDocument/2006/relationships/slide" Target="/ppt/slides/slide2.xml" Id="Rea0b298af7fe410d" /><Relationship Type="http://schemas.openxmlformats.org/officeDocument/2006/relationships/slide" Target="/ppt/slides/slide3.xml" Id="Rc3170ef1472b4a38" /><Relationship Type="http://schemas.openxmlformats.org/officeDocument/2006/relationships/slide" Target="/ppt/slides/slide4.xml" Id="Rfae5972fd56c446b" /><Relationship Type="http://schemas.openxmlformats.org/officeDocument/2006/relationships/slide" Target="/ppt/slides/slide5.xml" Id="R8e9aa783d9e041b8" /><Relationship Type="http://schemas.openxmlformats.org/officeDocument/2006/relationships/slide" Target="/ppt/slides/slide6.xml" Id="Rfa0ed97f79b04082" /><Relationship Type="http://schemas.openxmlformats.org/officeDocument/2006/relationships/slide" Target="/ppt/slides/slide7.xml" Id="R957609a87527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66d46ce61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474b40e1b44f7" /><Relationship Type="http://schemas.openxmlformats.org/officeDocument/2006/relationships/theme" Target="/ppt/slideMasters/theme/theme1.xml" Id="R8527c9ad8a7a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474b40e1b44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5537fd3d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3e51f168b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de965a88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8218d573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e73665613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3646f286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10e354618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 BYGGESERVICE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 BYGGESERVICE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 BYGGESERVICE &amp; SØNN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 BYGGESERVICE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 BYGGESERVICE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 BYGGESERVICE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26 050 157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−2 850 352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−2 944 294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−2 555 374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6 742 789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 BYGGESERVICE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JAN R WESTBY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WALLENTIN ROLF JOACHIM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GRALAK KRZYSZTOF ROMAN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SOLTYS RAFAL PAWEL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STRØMBERG PATRICK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 BYGGESERVICE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Ryggeveien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914 724 759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 BYGGESERVICE &amp; SØNN AS</a:t>
            </a:r>
          </a:p>
        </p:txBody>
      </p:sp>
    </p:spTree>
  </p:cSld>
  <p:clrMapOvr>
    <a:masterClrMapping xmlns:a="http://schemas.openxmlformats.org/drawingml/2006/main"/>
  </p:clrMapOvr>
</p:sld>
</file>