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777a48115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28f20ec1b4f59"/>
  </p:sldMasterIdLst>
  <p:sldIdLst>
    <p:sldId xmlns:r="http://schemas.openxmlformats.org/officeDocument/2006/relationships" id="256" r:id="R377eaa1228684717"/>
    <p:sldId xmlns:r="http://schemas.openxmlformats.org/officeDocument/2006/relationships" id="257" r:id="R2eab287581544eef"/>
    <p:sldId xmlns:r="http://schemas.openxmlformats.org/officeDocument/2006/relationships" id="258" r:id="R7c18ee04c8324074"/>
    <p:sldId xmlns:r="http://schemas.openxmlformats.org/officeDocument/2006/relationships" id="259" r:id="R763ceb7770984f91"/>
    <p:sldId xmlns:r="http://schemas.openxmlformats.org/officeDocument/2006/relationships" id="260" r:id="R67b3011be90144e5"/>
    <p:sldId xmlns:r="http://schemas.openxmlformats.org/officeDocument/2006/relationships" id="261" r:id="Raecb34b12b574c05"/>
    <p:sldId xmlns:r="http://schemas.openxmlformats.org/officeDocument/2006/relationships" id="262" r:id="Ra93417c5cbc8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28f20ec1b4f59" /><Relationship Type="http://schemas.openxmlformats.org/officeDocument/2006/relationships/slide" Target="/ppt/slides/slide1.xml" Id="R377eaa1228684717" /><Relationship Type="http://schemas.openxmlformats.org/officeDocument/2006/relationships/slide" Target="/ppt/slides/slide2.xml" Id="R2eab287581544eef" /><Relationship Type="http://schemas.openxmlformats.org/officeDocument/2006/relationships/slide" Target="/ppt/slides/slide3.xml" Id="R7c18ee04c8324074" /><Relationship Type="http://schemas.openxmlformats.org/officeDocument/2006/relationships/slide" Target="/ppt/slides/slide4.xml" Id="R763ceb7770984f91" /><Relationship Type="http://schemas.openxmlformats.org/officeDocument/2006/relationships/slide" Target="/ppt/slides/slide5.xml" Id="R67b3011be90144e5" /><Relationship Type="http://schemas.openxmlformats.org/officeDocument/2006/relationships/slide" Target="/ppt/slides/slide6.xml" Id="Raecb34b12b574c05" /><Relationship Type="http://schemas.openxmlformats.org/officeDocument/2006/relationships/slide" Target="/ppt/slides/slide7.xml" Id="Ra93417c5cbc8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ce5c7f1f0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899daca54046" /><Relationship Type="http://schemas.openxmlformats.org/officeDocument/2006/relationships/theme" Target="/ppt/slideMasters/theme/theme1.xml" Id="R487cbc1f64b0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7899daca5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bc5e441e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c01aa12d0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bcdac740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f7708d0f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78e1a1737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cad8d0648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2610aa07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6 478 452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FAKSVÅG TALGØ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914 726 301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 HOLDING AS</a:t>
            </a:r>
          </a:p>
        </p:txBody>
      </p:sp>
    </p:spTree>
  </p:cSld>
  <p:clrMapOvr>
    <a:masterClrMapping xmlns:a="http://schemas.openxmlformats.org/drawingml/2006/main"/>
  </p:clrMapOvr>
</p:sld>
</file>