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f078b12952e4c2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de22b17dcb44f5d"/>
  </p:sldMasterIdLst>
  <p:sldIdLst>
    <p:sldId xmlns:r="http://schemas.openxmlformats.org/officeDocument/2006/relationships" id="256" r:id="R0b8363b94bca422a"/>
    <p:sldId xmlns:r="http://schemas.openxmlformats.org/officeDocument/2006/relationships" id="257" r:id="R39dd8198372b458b"/>
    <p:sldId xmlns:r="http://schemas.openxmlformats.org/officeDocument/2006/relationships" id="258" r:id="R830c23e0e31d4aaa"/>
    <p:sldId xmlns:r="http://schemas.openxmlformats.org/officeDocument/2006/relationships" id="259" r:id="Rd521a770d4e24212"/>
    <p:sldId xmlns:r="http://schemas.openxmlformats.org/officeDocument/2006/relationships" id="260" r:id="R67264182bade4ec3"/>
    <p:sldId xmlns:r="http://schemas.openxmlformats.org/officeDocument/2006/relationships" id="261" r:id="Re3141341a30f4eff"/>
    <p:sldId xmlns:r="http://schemas.openxmlformats.org/officeDocument/2006/relationships" id="262" r:id="Rf7f757882aad49d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de22b17dcb44f5d" /><Relationship Type="http://schemas.openxmlformats.org/officeDocument/2006/relationships/slide" Target="/ppt/slides/slide1.xml" Id="R0b8363b94bca422a" /><Relationship Type="http://schemas.openxmlformats.org/officeDocument/2006/relationships/slide" Target="/ppt/slides/slide2.xml" Id="R39dd8198372b458b" /><Relationship Type="http://schemas.openxmlformats.org/officeDocument/2006/relationships/slide" Target="/ppt/slides/slide3.xml" Id="R830c23e0e31d4aaa" /><Relationship Type="http://schemas.openxmlformats.org/officeDocument/2006/relationships/slide" Target="/ppt/slides/slide4.xml" Id="Rd521a770d4e24212" /><Relationship Type="http://schemas.openxmlformats.org/officeDocument/2006/relationships/slide" Target="/ppt/slides/slide5.xml" Id="R67264182bade4ec3" /><Relationship Type="http://schemas.openxmlformats.org/officeDocument/2006/relationships/slide" Target="/ppt/slides/slide6.xml" Id="Re3141341a30f4eff" /><Relationship Type="http://schemas.openxmlformats.org/officeDocument/2006/relationships/slide" Target="/ppt/slides/slide7.xml" Id="Rf7f757882aad49d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50184d90a8475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9d580015fb49e3" /><Relationship Type="http://schemas.openxmlformats.org/officeDocument/2006/relationships/theme" Target="/ppt/slideMasters/theme/theme1.xml" Id="Rb36d3a8630714cb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59d580015fb49e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c4ad96ed6d416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5eefc4bea84bd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ae3a1bac08459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045a47ae6343b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c180a537f3494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c65c045d9e4a9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086295c4a94e3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ABSOLUMENT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ABSOLUMENT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ABSOLUMENT AS ble etablert [år] og holder til i Hvalstad.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ABSOLUMENT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ABSOLUMENT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ABSOLUMENT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−11 033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−7 464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−3 041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221 798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ABSOLUMENT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PER SOLUM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ABSOLUMENT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Ole Per Solum, Brusetsvingen 51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1395 Hvalstad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ops@storlokken.no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914 735 246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ABSOLUMENT AS</a:t>
            </a:r>
          </a:p>
        </p:txBody>
      </p:sp>
    </p:spTree>
  </p:cSld>
  <p:clrMapOvr>
    <a:masterClrMapping xmlns:a="http://schemas.openxmlformats.org/drawingml/2006/main"/>
  </p:clrMapOvr>
</p:sld>
</file>