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78a421644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03f80a64f4a6f"/>
  </p:sldMasterIdLst>
  <p:sldIdLst>
    <p:sldId xmlns:r="http://schemas.openxmlformats.org/officeDocument/2006/relationships" id="256" r:id="R33e4597ff2854da0"/>
    <p:sldId xmlns:r="http://schemas.openxmlformats.org/officeDocument/2006/relationships" id="257" r:id="Re05b619ea7204d23"/>
    <p:sldId xmlns:r="http://schemas.openxmlformats.org/officeDocument/2006/relationships" id="258" r:id="Rba61317b44d34ff7"/>
    <p:sldId xmlns:r="http://schemas.openxmlformats.org/officeDocument/2006/relationships" id="259" r:id="Rd2fbc7f0afda42be"/>
    <p:sldId xmlns:r="http://schemas.openxmlformats.org/officeDocument/2006/relationships" id="260" r:id="R9393a1e96fa54397"/>
    <p:sldId xmlns:r="http://schemas.openxmlformats.org/officeDocument/2006/relationships" id="261" r:id="R16229a917e13404e"/>
    <p:sldId xmlns:r="http://schemas.openxmlformats.org/officeDocument/2006/relationships" id="262" r:id="R501252896588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03f80a64f4a6f" /><Relationship Type="http://schemas.openxmlformats.org/officeDocument/2006/relationships/slide" Target="/ppt/slides/slide1.xml" Id="R33e4597ff2854da0" /><Relationship Type="http://schemas.openxmlformats.org/officeDocument/2006/relationships/slide" Target="/ppt/slides/slide2.xml" Id="Re05b619ea7204d23" /><Relationship Type="http://schemas.openxmlformats.org/officeDocument/2006/relationships/slide" Target="/ppt/slides/slide3.xml" Id="Rba61317b44d34ff7" /><Relationship Type="http://schemas.openxmlformats.org/officeDocument/2006/relationships/slide" Target="/ppt/slides/slide4.xml" Id="Rd2fbc7f0afda42be" /><Relationship Type="http://schemas.openxmlformats.org/officeDocument/2006/relationships/slide" Target="/ppt/slides/slide5.xml" Id="R9393a1e96fa54397" /><Relationship Type="http://schemas.openxmlformats.org/officeDocument/2006/relationships/slide" Target="/ppt/slides/slide6.xml" Id="R16229a917e13404e" /><Relationship Type="http://schemas.openxmlformats.org/officeDocument/2006/relationships/slide" Target="/ppt/slides/slide7.xml" Id="R501252896588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52097dc96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6b91e378e46bb" /><Relationship Type="http://schemas.openxmlformats.org/officeDocument/2006/relationships/theme" Target="/ppt/slideMasters/theme/theme1.xml" Id="R6d95fa472bcf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6b91e378e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80c8710d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62bf55aa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724bda7c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6ba29a60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83653b94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21ef2f49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91c7fb85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H.DYRØY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H.DYRØY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887 771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2 494 333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Landrovågen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914 736 587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H.DYRØY HOLDING AS</a:t>
            </a:r>
          </a:p>
        </p:txBody>
      </p:sp>
    </p:spTree>
  </p:cSld>
  <p:clrMapOvr>
    <a:masterClrMapping xmlns:a="http://schemas.openxmlformats.org/drawingml/2006/main"/>
  </p:clrMapOvr>
</p:sld>
</file>