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971e51875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edd9e5d784bc0"/>
  </p:sldMasterIdLst>
  <p:sldIdLst>
    <p:sldId xmlns:r="http://schemas.openxmlformats.org/officeDocument/2006/relationships" id="256" r:id="Rfe4f17506f6e45a3"/>
    <p:sldId xmlns:r="http://schemas.openxmlformats.org/officeDocument/2006/relationships" id="257" r:id="R2eed5d5b0e0a4eb4"/>
    <p:sldId xmlns:r="http://schemas.openxmlformats.org/officeDocument/2006/relationships" id="258" r:id="Rd57728c2745f4d9d"/>
    <p:sldId xmlns:r="http://schemas.openxmlformats.org/officeDocument/2006/relationships" id="259" r:id="Rc44933dc597745f5"/>
    <p:sldId xmlns:r="http://schemas.openxmlformats.org/officeDocument/2006/relationships" id="260" r:id="R0120a4db8c59435f"/>
    <p:sldId xmlns:r="http://schemas.openxmlformats.org/officeDocument/2006/relationships" id="261" r:id="Rc4d330e04ada4b72"/>
    <p:sldId xmlns:r="http://schemas.openxmlformats.org/officeDocument/2006/relationships" id="262" r:id="R2865b7688816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edd9e5d784bc0" /><Relationship Type="http://schemas.openxmlformats.org/officeDocument/2006/relationships/slide" Target="/ppt/slides/slide1.xml" Id="Rfe4f17506f6e45a3" /><Relationship Type="http://schemas.openxmlformats.org/officeDocument/2006/relationships/slide" Target="/ppt/slides/slide2.xml" Id="R2eed5d5b0e0a4eb4" /><Relationship Type="http://schemas.openxmlformats.org/officeDocument/2006/relationships/slide" Target="/ppt/slides/slide3.xml" Id="Rd57728c2745f4d9d" /><Relationship Type="http://schemas.openxmlformats.org/officeDocument/2006/relationships/slide" Target="/ppt/slides/slide4.xml" Id="Rc44933dc597745f5" /><Relationship Type="http://schemas.openxmlformats.org/officeDocument/2006/relationships/slide" Target="/ppt/slides/slide5.xml" Id="R0120a4db8c59435f" /><Relationship Type="http://schemas.openxmlformats.org/officeDocument/2006/relationships/slide" Target="/ppt/slides/slide6.xml" Id="Rc4d330e04ada4b72" /><Relationship Type="http://schemas.openxmlformats.org/officeDocument/2006/relationships/slide" Target="/ppt/slides/slide7.xml" Id="R2865b7688816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c7e2513f7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822f08104f6d" /><Relationship Type="http://schemas.openxmlformats.org/officeDocument/2006/relationships/theme" Target="/ppt/slideMasters/theme/theme1.xml" Id="R9651ba2df68c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5822f0810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6a49cf02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ba27f9ed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68d165ab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3d2789d6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d819c7ab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eea3afba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06d2bc01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OG RUUD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OG RUUD VVS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165 838 350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14 679 833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36 877 360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VVS AS</a:t>
            </a:r>
          </a:p>
        </p:txBody>
      </p:sp>
    </p:spTree>
  </p:cSld>
  <p:clrMapOvr>
    <a:masterClrMapping xmlns:a="http://schemas.openxmlformats.org/drawingml/2006/main"/>
  </p:clrMapOvr>
</p:sld>
</file>