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624629676f46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b66fd6ec114314"/>
  </p:sldMasterIdLst>
  <p:sldIdLst>
    <p:sldId xmlns:r="http://schemas.openxmlformats.org/officeDocument/2006/relationships" id="256" r:id="Rc56007b450e74b1e"/>
    <p:sldId xmlns:r="http://schemas.openxmlformats.org/officeDocument/2006/relationships" id="257" r:id="R70bef0421deb4104"/>
    <p:sldId xmlns:r="http://schemas.openxmlformats.org/officeDocument/2006/relationships" id="258" r:id="R501e2159010f4f36"/>
    <p:sldId xmlns:r="http://schemas.openxmlformats.org/officeDocument/2006/relationships" id="259" r:id="Redfd35616e1241a6"/>
    <p:sldId xmlns:r="http://schemas.openxmlformats.org/officeDocument/2006/relationships" id="260" r:id="Rdf34282ae3aa404f"/>
    <p:sldId xmlns:r="http://schemas.openxmlformats.org/officeDocument/2006/relationships" id="261" r:id="Rd0d54bb092f246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66fd6ec114314" /><Relationship Type="http://schemas.openxmlformats.org/officeDocument/2006/relationships/slide" Target="/ppt/slides/slide1.xml" Id="Rc56007b450e74b1e" /><Relationship Type="http://schemas.openxmlformats.org/officeDocument/2006/relationships/slide" Target="/ppt/slides/slide2.xml" Id="R70bef0421deb4104" /><Relationship Type="http://schemas.openxmlformats.org/officeDocument/2006/relationships/slide" Target="/ppt/slides/slide3.xml" Id="R501e2159010f4f36" /><Relationship Type="http://schemas.openxmlformats.org/officeDocument/2006/relationships/slide" Target="/ppt/slides/slide4.xml" Id="Redfd35616e1241a6" /><Relationship Type="http://schemas.openxmlformats.org/officeDocument/2006/relationships/slide" Target="/ppt/slides/slide5.xml" Id="Rdf34282ae3aa404f" /><Relationship Type="http://schemas.openxmlformats.org/officeDocument/2006/relationships/slide" Target="/ppt/slides/slide6.xml" Id="Rd0d54bb092f246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a3333cfeb4d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16437ce064e8d" /><Relationship Type="http://schemas.openxmlformats.org/officeDocument/2006/relationships/theme" Target="/ppt/slideMasters/theme/theme1.xml" Id="R44f8490faa3040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016437ce064e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3c5ff923441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4ab84dee34f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ec13d4a5444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88726c0a14d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30fb6e6684f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914cd9c814c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ÅL INKLUSIVE LARS SIGMUND TVEITO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INKLUSIVE LARS SIGMUND TVEITO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INKLUSIVE LARS SIGMUND TVEITO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INKLUSIVE LARS SIGMUND TVEITO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INKLUSIVE LARS SIGMUND TVEITO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INKLUSIVE LARS SIGMUND TVEITO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Sundrevegen 122C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914 737 745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 INKLUSIVE LARS SIGMUND TVEITO</a:t>
            </a:r>
          </a:p>
        </p:txBody>
      </p:sp>
    </p:spTree>
  </p:cSld>
  <p:clrMapOvr>
    <a:masterClrMapping xmlns:a="http://schemas.openxmlformats.org/drawingml/2006/main"/>
  </p:clrMapOvr>
</p:sld>
</file>