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1b2ae6407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cb59fb973454d"/>
  </p:sldMasterIdLst>
  <p:sldIdLst>
    <p:sldId xmlns:r="http://schemas.openxmlformats.org/officeDocument/2006/relationships" id="256" r:id="Rc2a698329ffe4864"/>
    <p:sldId xmlns:r="http://schemas.openxmlformats.org/officeDocument/2006/relationships" id="257" r:id="R5bd6a25943b94927"/>
    <p:sldId xmlns:r="http://schemas.openxmlformats.org/officeDocument/2006/relationships" id="258" r:id="Re6bdf1047e464ec2"/>
    <p:sldId xmlns:r="http://schemas.openxmlformats.org/officeDocument/2006/relationships" id="259" r:id="Rf9da8ae640db4446"/>
    <p:sldId xmlns:r="http://schemas.openxmlformats.org/officeDocument/2006/relationships" id="260" r:id="Redc3e388815c4457"/>
    <p:sldId xmlns:r="http://schemas.openxmlformats.org/officeDocument/2006/relationships" id="261" r:id="R2e337d0f5b13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cb59fb973454d" /><Relationship Type="http://schemas.openxmlformats.org/officeDocument/2006/relationships/slide" Target="/ppt/slides/slide1.xml" Id="Rc2a698329ffe4864" /><Relationship Type="http://schemas.openxmlformats.org/officeDocument/2006/relationships/slide" Target="/ppt/slides/slide2.xml" Id="R5bd6a25943b94927" /><Relationship Type="http://schemas.openxmlformats.org/officeDocument/2006/relationships/slide" Target="/ppt/slides/slide3.xml" Id="Re6bdf1047e464ec2" /><Relationship Type="http://schemas.openxmlformats.org/officeDocument/2006/relationships/slide" Target="/ppt/slides/slide4.xml" Id="Rf9da8ae640db4446" /><Relationship Type="http://schemas.openxmlformats.org/officeDocument/2006/relationships/slide" Target="/ppt/slides/slide5.xml" Id="Redc3e388815c4457" /><Relationship Type="http://schemas.openxmlformats.org/officeDocument/2006/relationships/slide" Target="/ppt/slides/slide6.xml" Id="R2e337d0f5b13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1b941eef5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f7c9604041f0" /><Relationship Type="http://schemas.openxmlformats.org/officeDocument/2006/relationships/theme" Target="/ppt/slideMasters/theme/theme1.xml" Id="R98e0fc5e8006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7f7c96040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6332d666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ce4475e6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4c8608fb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76120b5a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401fecb8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f261a129d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INKLUSIVE LARS SIGMUND TVEITO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INKLUSIVE LARS SIGMUND TVEITO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Sundrevegen 122C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