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b90749643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a528518de4620"/>
  </p:sldMasterIdLst>
  <p:sldIdLst>
    <p:sldId xmlns:r="http://schemas.openxmlformats.org/officeDocument/2006/relationships" id="256" r:id="Rf6aa904a5f3541a5"/>
    <p:sldId xmlns:r="http://schemas.openxmlformats.org/officeDocument/2006/relationships" id="257" r:id="R78de3b98d7aa420f"/>
    <p:sldId xmlns:r="http://schemas.openxmlformats.org/officeDocument/2006/relationships" id="258" r:id="R1345c3352f99452e"/>
    <p:sldId xmlns:r="http://schemas.openxmlformats.org/officeDocument/2006/relationships" id="259" r:id="R5dee06ec8ae144e3"/>
    <p:sldId xmlns:r="http://schemas.openxmlformats.org/officeDocument/2006/relationships" id="260" r:id="R2440d27d9f6640e7"/>
    <p:sldId xmlns:r="http://schemas.openxmlformats.org/officeDocument/2006/relationships" id="261" r:id="Rae2b93f954994620"/>
    <p:sldId xmlns:r="http://schemas.openxmlformats.org/officeDocument/2006/relationships" id="262" r:id="R5d79c92b4f95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a528518de4620" /><Relationship Type="http://schemas.openxmlformats.org/officeDocument/2006/relationships/slide" Target="/ppt/slides/slide1.xml" Id="Rf6aa904a5f3541a5" /><Relationship Type="http://schemas.openxmlformats.org/officeDocument/2006/relationships/slide" Target="/ppt/slides/slide2.xml" Id="R78de3b98d7aa420f" /><Relationship Type="http://schemas.openxmlformats.org/officeDocument/2006/relationships/slide" Target="/ppt/slides/slide3.xml" Id="R1345c3352f99452e" /><Relationship Type="http://schemas.openxmlformats.org/officeDocument/2006/relationships/slide" Target="/ppt/slides/slide4.xml" Id="R5dee06ec8ae144e3" /><Relationship Type="http://schemas.openxmlformats.org/officeDocument/2006/relationships/slide" Target="/ppt/slides/slide5.xml" Id="R2440d27d9f6640e7" /><Relationship Type="http://schemas.openxmlformats.org/officeDocument/2006/relationships/slide" Target="/ppt/slides/slide6.xml" Id="Rae2b93f954994620" /><Relationship Type="http://schemas.openxmlformats.org/officeDocument/2006/relationships/slide" Target="/ppt/slides/slide7.xml" Id="R5d79c92b4f95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1bfda8f9e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bd81df2354d6c" /><Relationship Type="http://schemas.openxmlformats.org/officeDocument/2006/relationships/theme" Target="/ppt/slideMasters/theme/theme1.xml" Id="Raede2bcc3e7e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bd81df235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87136a40d47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83b1fb5fb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b1fbe99ae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cc7bb2f6f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47db68755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e530bef4e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eda857c99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MIKKELI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ble etablert [år] og holder til i Sparbu.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UNDERSAKER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Tuvlivegen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7710 Sparbu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914 737 974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